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91" r:id="rId2"/>
    <p:sldId id="292" r:id="rId3"/>
    <p:sldId id="293" r:id="rId4"/>
    <p:sldId id="281" r:id="rId5"/>
    <p:sldId id="294" r:id="rId6"/>
    <p:sldId id="283" r:id="rId7"/>
    <p:sldId id="282" r:id="rId8"/>
    <p:sldId id="301" r:id="rId9"/>
    <p:sldId id="295" r:id="rId10"/>
    <p:sldId id="29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4A53"/>
    <a:srgbClr val="535A65"/>
    <a:srgbClr val="ABACAF"/>
    <a:srgbClr val="E1E1E1"/>
    <a:srgbClr val="A5A9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672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.xlsx"/><Relationship Id="rId1" Type="http://schemas.openxmlformats.org/officeDocument/2006/relationships/image" Target="../media/image6.png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1.xlsx"/><Relationship Id="rId1" Type="http://schemas.openxmlformats.org/officeDocument/2006/relationships/image" Target="../media/image6.png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2.xlsx"/><Relationship Id="rId1" Type="http://schemas.openxmlformats.org/officeDocument/2006/relationships/image" Target="../media/image6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Sheet1!$A$1</c:f>
              <c:strCache>
                <c:ptCount val="1"/>
                <c:pt idx="0">
                  <c:v>Photoshop</c:v>
                </c:pt>
              </c:strCache>
            </c:strRef>
          </c:tx>
          <c:spPr>
            <a:blipFill>
              <a:blip xmlns:r="http://schemas.openxmlformats.org/officeDocument/2006/relationships" r:embed="rId1"/>
              <a:stretch>
                <a:fillRect/>
              </a:stretch>
            </a:blipFill>
            <a:ln>
              <a:solidFill>
                <a:schemeClr val="bg1"/>
              </a:solidFill>
            </a:ln>
          </c:spPr>
          <c:dPt>
            <c:idx val="0"/>
            <c:bubble3D val="0"/>
            <c:spPr>
              <a:blipFill>
                <a:blip xmlns:r="http://schemas.openxmlformats.org/officeDocument/2006/relationships" r:embed="rId1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D9F6-4E52-AEEC-408E5B00CD5F}"/>
              </c:ext>
            </c:extLst>
          </c:dPt>
          <c:dPt>
            <c:idx val="1"/>
            <c:bubble3D val="0"/>
            <c:spPr>
              <a:blipFill>
                <a:blip xmlns:r="http://schemas.openxmlformats.org/officeDocument/2006/relationships" r:embed="rId1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D9F6-4E52-AEEC-408E5B00CD5F}"/>
              </c:ext>
            </c:extLst>
          </c:dPt>
          <c:val>
            <c:numRef>
              <c:f>Sheet1!$A$2:$A$3</c:f>
              <c:numCache>
                <c:formatCode>General</c:formatCode>
                <c:ptCount val="2"/>
                <c:pt idx="0">
                  <c:v>2.5</c:v>
                </c:pt>
                <c:pt idx="1">
                  <c:v>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9F6-4E52-AEEC-408E5B00CD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37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  <a:endParaRPr lang="zh-CN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Sheet1!$A$1</c:f>
              <c:strCache>
                <c:ptCount val="1"/>
                <c:pt idx="0">
                  <c:v>Photoshop</c:v>
                </c:pt>
              </c:strCache>
            </c:strRef>
          </c:tx>
          <c:spPr>
            <a:blipFill>
              <a:blip xmlns:r="http://schemas.openxmlformats.org/officeDocument/2006/relationships" r:embed="rId1"/>
              <a:stretch>
                <a:fillRect/>
              </a:stretch>
            </a:blipFill>
            <a:ln>
              <a:solidFill>
                <a:schemeClr val="bg1"/>
              </a:solidFill>
            </a:ln>
          </c:spPr>
          <c:dPt>
            <c:idx val="0"/>
            <c:bubble3D val="0"/>
            <c:spPr>
              <a:blipFill>
                <a:blip xmlns:r="http://schemas.openxmlformats.org/officeDocument/2006/relationships" r:embed="rId1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20AE-4DE6-81A5-B76F2CAF1686}"/>
              </c:ext>
            </c:extLst>
          </c:dPt>
          <c:dPt>
            <c:idx val="1"/>
            <c:bubble3D val="0"/>
            <c:spPr>
              <a:blipFill>
                <a:blip xmlns:r="http://schemas.openxmlformats.org/officeDocument/2006/relationships" r:embed="rId1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20AE-4DE6-81A5-B76F2CAF1686}"/>
              </c:ext>
            </c:extLst>
          </c:dPt>
          <c:val>
            <c:numRef>
              <c:f>Sheet1!$A$2:$A$3</c:f>
              <c:numCache>
                <c:formatCode>General</c:formatCode>
                <c:ptCount val="2"/>
                <c:pt idx="0">
                  <c:v>2.5</c:v>
                </c:pt>
                <c:pt idx="1">
                  <c:v>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0AE-4DE6-81A5-B76F2CAF16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37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  <a:endParaRPr lang="zh-CN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Sheet1!$A$1</c:f>
              <c:strCache>
                <c:ptCount val="1"/>
                <c:pt idx="0">
                  <c:v>Photoshop</c:v>
                </c:pt>
              </c:strCache>
            </c:strRef>
          </c:tx>
          <c:spPr>
            <a:blipFill>
              <a:blip xmlns:r="http://schemas.openxmlformats.org/officeDocument/2006/relationships" r:embed="rId1"/>
              <a:stretch>
                <a:fillRect/>
              </a:stretch>
            </a:blipFill>
            <a:ln>
              <a:solidFill>
                <a:schemeClr val="bg1"/>
              </a:solidFill>
            </a:ln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FE24-4145-B69C-2DACFE51936C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FE24-4145-B69C-2DACFE51936C}"/>
              </c:ext>
            </c:extLst>
          </c:dPt>
          <c:val>
            <c:numRef>
              <c:f>Sheet1!$A$2:$A$3</c:f>
              <c:numCache>
                <c:formatCode>General</c:formatCode>
                <c:ptCount val="2"/>
                <c:pt idx="0">
                  <c:v>2.5</c:v>
                </c:pt>
                <c:pt idx="1">
                  <c:v>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E24-4145-B69C-2DACFE5193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37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  <a:endParaRPr lang="zh-CN"/>
    </a:p>
  </c:txPr>
  <c:externalData r:id="rId2">
    <c:autoUpdate val="0"/>
  </c:externalData>
</c:chartSpace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E0B5D-8643-46D7-A6A0-050AFAE31061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B378F-9D76-4EBA-95A7-D6A21C17A8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microsoft.com/office/2007/relationships/hdphoto" Target="../media/hdphoto2.wdp"/><Relationship Id="rId7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ape-test.azurewebsites.net/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477" cy="685995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518485" y="2398003"/>
            <a:ext cx="3960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 b="1">
                <a:blipFill dpi="0" rotWithShape="1">
                  <a:blip r:embed="rId3"/>
                  <a:srcRect/>
                  <a:stretch>
                    <a:fillRect/>
                  </a:stretch>
                </a:blipFill>
              </a:defRPr>
            </a:lvl1pPr>
          </a:lstStyle>
          <a:p>
            <a:pPr algn="l">
              <a:defRPr/>
            </a:pPr>
            <a:r>
              <a:rPr lang="en-US" altLang="zh-CN" sz="5400" dirty="0" smtClean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Growth </a:t>
            </a:r>
            <a:endParaRPr lang="zh-CN" altLang="en-US" sz="5400" dirty="0">
              <a:solidFill>
                <a:srgbClr val="F2F2F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文本框 5"/>
          <p:cNvSpPr txBox="1"/>
          <p:nvPr/>
        </p:nvSpPr>
        <p:spPr>
          <a:xfrm>
            <a:off x="7457378" y="3568676"/>
            <a:ext cx="4206549" cy="276999"/>
          </a:xfrm>
          <a:prstGeom prst="rect">
            <a:avLst/>
          </a:prstGeom>
          <a:noFill/>
          <a:ln w="3175">
            <a:noFill/>
            <a:prstDash val="solid"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 b="1">
                <a:blipFill dpi="0" rotWithShape="1">
                  <a:blip r:embed="rId3"/>
                  <a:srcRect/>
                  <a:stretch>
                    <a:fillRect/>
                  </a:stretch>
                </a:blipFill>
              </a:defRPr>
            </a:lvl1pPr>
          </a:lstStyle>
          <a:p>
            <a:pPr algn="l"/>
            <a:r>
              <a:rPr lang="en-US" altLang="zh-CN" sz="1200" b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Hackthon2019@</a:t>
            </a:r>
            <a:r>
              <a:rPr lang="zh-CN" altLang="en-US" sz="1200" b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华东</a:t>
            </a:r>
            <a:endParaRPr lang="zh-CN" altLang="en-US" sz="12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文本框 6"/>
          <p:cNvSpPr txBox="1"/>
          <p:nvPr/>
        </p:nvSpPr>
        <p:spPr>
          <a:xfrm>
            <a:off x="5421019" y="3537898"/>
            <a:ext cx="1732719" cy="338554"/>
          </a:xfrm>
          <a:prstGeom prst="rect">
            <a:avLst/>
          </a:prstGeom>
          <a:blipFill dpi="0" rotWithShape="1">
            <a:blip r:embed="rId4" cstate="print">
              <a:alphaModFix amt="98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>
                <a:solidFill>
                  <a:srgbClr val="30384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rgbClr val="30384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600" dirty="0" smtClean="0">
                <a:solidFill>
                  <a:srgbClr val="30384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HAPE </a:t>
            </a:r>
            <a:r>
              <a:rPr lang="zh-CN" altLang="en-US" sz="1600" dirty="0" smtClean="0">
                <a:solidFill>
                  <a:srgbClr val="30384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 </a:t>
            </a:r>
            <a:endParaRPr lang="zh-CN" altLang="en-US" sz="1600" dirty="0">
              <a:solidFill>
                <a:srgbClr val="30384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5838" y="2367023"/>
            <a:ext cx="1075754" cy="1009116"/>
          </a:xfrm>
          <a:prstGeom prst="rect">
            <a:avLst/>
          </a:prstGeom>
        </p:spPr>
      </p:pic>
      <p:sp>
        <p:nvSpPr>
          <p:cNvPr id="16" name="任意多边形 15"/>
          <p:cNvSpPr/>
          <p:nvPr/>
        </p:nvSpPr>
        <p:spPr>
          <a:xfrm>
            <a:off x="5230613" y="3287915"/>
            <a:ext cx="4626152" cy="66836"/>
          </a:xfrm>
          <a:custGeom>
            <a:avLst/>
            <a:gdLst>
              <a:gd name="connsiteX0" fmla="*/ 0 w 5867400"/>
              <a:gd name="connsiteY0" fmla="*/ 0 h 63500"/>
              <a:gd name="connsiteX1" fmla="*/ 457200 w 5867400"/>
              <a:gd name="connsiteY1" fmla="*/ 25400 h 63500"/>
              <a:gd name="connsiteX2" fmla="*/ 635000 w 5867400"/>
              <a:gd name="connsiteY2" fmla="*/ 50800 h 63500"/>
              <a:gd name="connsiteX3" fmla="*/ 1358900 w 5867400"/>
              <a:gd name="connsiteY3" fmla="*/ 63500 h 63500"/>
              <a:gd name="connsiteX4" fmla="*/ 1955800 w 5867400"/>
              <a:gd name="connsiteY4" fmla="*/ 50800 h 63500"/>
              <a:gd name="connsiteX5" fmla="*/ 2120900 w 5867400"/>
              <a:gd name="connsiteY5" fmla="*/ 38100 h 63500"/>
              <a:gd name="connsiteX6" fmla="*/ 2362200 w 5867400"/>
              <a:gd name="connsiteY6" fmla="*/ 25400 h 63500"/>
              <a:gd name="connsiteX7" fmla="*/ 3073400 w 5867400"/>
              <a:gd name="connsiteY7" fmla="*/ 38100 h 63500"/>
              <a:gd name="connsiteX8" fmla="*/ 3340100 w 5867400"/>
              <a:gd name="connsiteY8" fmla="*/ 50800 h 63500"/>
              <a:gd name="connsiteX9" fmla="*/ 4533900 w 5867400"/>
              <a:gd name="connsiteY9" fmla="*/ 63500 h 63500"/>
              <a:gd name="connsiteX10" fmla="*/ 5473700 w 5867400"/>
              <a:gd name="connsiteY10" fmla="*/ 50800 h 63500"/>
              <a:gd name="connsiteX11" fmla="*/ 5740400 w 5867400"/>
              <a:gd name="connsiteY11" fmla="*/ 25400 h 63500"/>
              <a:gd name="connsiteX12" fmla="*/ 5867400 w 5867400"/>
              <a:gd name="connsiteY12" fmla="*/ 25400 h 6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867400" h="63500">
                <a:moveTo>
                  <a:pt x="0" y="0"/>
                </a:moveTo>
                <a:cubicBezTo>
                  <a:pt x="153268" y="6386"/>
                  <a:pt x="304958" y="8484"/>
                  <a:pt x="457200" y="25400"/>
                </a:cubicBezTo>
                <a:cubicBezTo>
                  <a:pt x="530520" y="33547"/>
                  <a:pt x="556287" y="48378"/>
                  <a:pt x="635000" y="50800"/>
                </a:cubicBezTo>
                <a:cubicBezTo>
                  <a:pt x="876223" y="58222"/>
                  <a:pt x="1117600" y="59267"/>
                  <a:pt x="1358900" y="63500"/>
                </a:cubicBezTo>
                <a:lnTo>
                  <a:pt x="1955800" y="50800"/>
                </a:lnTo>
                <a:cubicBezTo>
                  <a:pt x="2010965" y="48961"/>
                  <a:pt x="2065812" y="41543"/>
                  <a:pt x="2120900" y="38100"/>
                </a:cubicBezTo>
                <a:lnTo>
                  <a:pt x="2362200" y="25400"/>
                </a:lnTo>
                <a:lnTo>
                  <a:pt x="3073400" y="38100"/>
                </a:lnTo>
                <a:cubicBezTo>
                  <a:pt x="3162371" y="40411"/>
                  <a:pt x="3251113" y="49252"/>
                  <a:pt x="3340100" y="50800"/>
                </a:cubicBezTo>
                <a:lnTo>
                  <a:pt x="4533900" y="63500"/>
                </a:lnTo>
                <a:lnTo>
                  <a:pt x="5473700" y="50800"/>
                </a:lnTo>
                <a:cubicBezTo>
                  <a:pt x="5562958" y="47981"/>
                  <a:pt x="5651098" y="25400"/>
                  <a:pt x="5740400" y="25400"/>
                </a:cubicBezTo>
                <a:lnTo>
                  <a:pt x="5867400" y="25400"/>
                </a:lnTo>
              </a:path>
            </a:pathLst>
          </a:custGeom>
          <a:noFill/>
          <a:ln w="28575" cap="rnd">
            <a:solidFill>
              <a:schemeClr val="bg1"/>
            </a:solidFill>
          </a:ln>
          <a:effectLst>
            <a:outerShdw blurRad="508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102" y="1430483"/>
            <a:ext cx="3390817" cy="288219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323195" y="2804862"/>
            <a:ext cx="1513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计划表</a:t>
            </a:r>
            <a:endParaRPr lang="zh-CN" altLang="en-US" sz="2400" b="1" dirty="0">
              <a:solidFill>
                <a:srgbClr val="F2F2F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329676" y="3971249"/>
            <a:ext cx="74245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欢迎各位老师指导</a:t>
            </a:r>
            <a:endParaRPr lang="zh-CN" altLang="en-US" sz="4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9"/>
          <p:cNvSpPr txBox="1"/>
          <p:nvPr/>
        </p:nvSpPr>
        <p:spPr>
          <a:xfrm>
            <a:off x="491757" y="2172456"/>
            <a:ext cx="1110035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500" dirty="0" smtClean="0">
                <a:solidFill>
                  <a:schemeClr val="bg1">
                    <a:lumMod val="95000"/>
                  </a:schemeClr>
                </a:solidFill>
                <a:latin typeface="Road Rage" pitchFamily="50" charset="0"/>
                <a:ea typeface="微软雅黑" panose="020B0503020204020204" pitchFamily="34" charset="-122"/>
                <a:cs typeface="Arial" panose="020B0604020202020204" pitchFamily="34" charset="0"/>
              </a:rPr>
              <a:t>THANK YOU</a:t>
            </a:r>
            <a:endParaRPr lang="zh-CN" altLang="en-US" sz="11500" dirty="0">
              <a:solidFill>
                <a:schemeClr val="bg1">
                  <a:lumMod val="95000"/>
                </a:schemeClr>
              </a:solidFill>
              <a:latin typeface="Road Rage" pitchFamily="50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261"/>
            <a:ext cx="12195477" cy="6859956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-1511300" y="-1"/>
            <a:ext cx="15214600" cy="41640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梯形 25"/>
          <p:cNvSpPr/>
          <p:nvPr/>
        </p:nvSpPr>
        <p:spPr>
          <a:xfrm rot="10800000">
            <a:off x="4379674" y="418356"/>
            <a:ext cx="3432652" cy="661115"/>
          </a:xfrm>
          <a:prstGeom prst="trapezoid">
            <a:avLst>
              <a:gd name="adj" fmla="val 52992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5486489" y="371586"/>
            <a:ext cx="12701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80"/>
          <p:cNvSpPr/>
          <p:nvPr/>
        </p:nvSpPr>
        <p:spPr bwMode="auto">
          <a:xfrm>
            <a:off x="7852525" y="2665687"/>
            <a:ext cx="866305" cy="86805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57150" cap="flat" cmpd="sng" algn="ctr">
            <a:solidFill>
              <a:schemeClr val="bg1"/>
            </a:solidFill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9" name="椭圆 80"/>
          <p:cNvSpPr/>
          <p:nvPr/>
        </p:nvSpPr>
        <p:spPr bwMode="auto">
          <a:xfrm>
            <a:off x="1283473" y="2665687"/>
            <a:ext cx="866305" cy="86805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57150" cap="flat" cmpd="sng" algn="ctr">
            <a:solidFill>
              <a:schemeClr val="bg1"/>
            </a:solidFill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椭圆 80"/>
          <p:cNvSpPr/>
          <p:nvPr/>
        </p:nvSpPr>
        <p:spPr bwMode="auto">
          <a:xfrm>
            <a:off x="3478729" y="2665687"/>
            <a:ext cx="866305" cy="86805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57150" cap="flat" cmpd="sng" algn="ctr">
            <a:solidFill>
              <a:schemeClr val="bg1"/>
            </a:solidFill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" name="椭圆 80"/>
          <p:cNvSpPr/>
          <p:nvPr/>
        </p:nvSpPr>
        <p:spPr bwMode="auto">
          <a:xfrm>
            <a:off x="5662841" y="2665687"/>
            <a:ext cx="866305" cy="86805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57150" cap="flat" cmpd="sng" algn="ctr">
            <a:solidFill>
              <a:schemeClr val="bg1"/>
            </a:solidFill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2" name="矩形 31"/>
          <p:cNvSpPr/>
          <p:nvPr/>
        </p:nvSpPr>
        <p:spPr bwMode="auto">
          <a:xfrm>
            <a:off x="10051700" y="2664826"/>
            <a:ext cx="866314" cy="8689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57150" cap="flat" cmpd="sng" algn="ctr">
            <a:solidFill>
              <a:schemeClr val="bg1"/>
            </a:solidFill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-734966" y="3757022"/>
            <a:ext cx="4959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团队简介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-886879" y="4288104"/>
            <a:ext cx="5022106" cy="276999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 </a:t>
            </a:r>
            <a:endParaRPr lang="zh-CN" altLang="en-US" sz="1200" dirty="0">
              <a:ln>
                <a:solidFill>
                  <a:srgbClr val="00762F"/>
                </a:solidFill>
              </a:ln>
              <a:solidFill>
                <a:schemeClr val="bg1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358377" y="3757022"/>
            <a:ext cx="3112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产品说明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486489" y="3757022"/>
            <a:ext cx="1270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014942" y="3757022"/>
            <a:ext cx="2506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产品演示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958673" y="3757022"/>
            <a:ext cx="305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产品推广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318886" y="2692426"/>
            <a:ext cx="7954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</a:rPr>
              <a:t>01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529088" y="2692426"/>
            <a:ext cx="7954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</a:rPr>
              <a:t>02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701040" y="2692426"/>
            <a:ext cx="7954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</a:rPr>
              <a:t>03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887936" y="2692426"/>
            <a:ext cx="7954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</a:rPr>
              <a:t>04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0122536" y="2692426"/>
            <a:ext cx="7954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</a:rPr>
              <a:t>05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77" y="0"/>
            <a:ext cx="12195477" cy="6859956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5337171" y="2713788"/>
            <a:ext cx="5572162" cy="1162288"/>
            <a:chOff x="5519057" y="1743193"/>
            <a:chExt cx="5572162" cy="1162288"/>
          </a:xfrm>
        </p:grpSpPr>
        <p:sp>
          <p:nvSpPr>
            <p:cNvPr id="7" name="矩形 6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19057" y="1816505"/>
              <a:ext cx="115388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60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131290" y="1848867"/>
              <a:ext cx="49599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团队简介</a:t>
              </a:r>
              <a:endPara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069113" y="2432850"/>
              <a:ext cx="5022106" cy="461665"/>
            </a:xfrm>
            <a:prstGeom prst="snip1Rect">
              <a:avLst>
                <a:gd name="adj" fmla="val 0"/>
              </a:avLst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 A P E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22"/>
          <a:stretch>
            <a:fillRect/>
          </a:stretch>
        </p:blipFill>
        <p:spPr>
          <a:xfrm>
            <a:off x="650414" y="539051"/>
            <a:ext cx="4310314" cy="551176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106" name="Chart 19"/>
          <p:cNvGraphicFramePr/>
          <p:nvPr/>
        </p:nvGraphicFramePr>
        <p:xfrm>
          <a:off x="2852044" y="4309168"/>
          <a:ext cx="1206500" cy="9451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7" name="Chart 20"/>
          <p:cNvGraphicFramePr/>
          <p:nvPr/>
        </p:nvGraphicFramePr>
        <p:xfrm>
          <a:off x="1224630" y="4351896"/>
          <a:ext cx="1206500" cy="9451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08" name="Chart 21"/>
          <p:cNvGraphicFramePr/>
          <p:nvPr/>
        </p:nvGraphicFramePr>
        <p:xfrm>
          <a:off x="4467796" y="4351896"/>
          <a:ext cx="1206500" cy="9451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3" name="矩形 32"/>
          <p:cNvSpPr/>
          <p:nvPr/>
        </p:nvSpPr>
        <p:spPr>
          <a:xfrm>
            <a:off x="1989644" y="371537"/>
            <a:ext cx="792205" cy="5627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HAPE</a:t>
            </a:r>
            <a:endParaRPr lang="en-US" altLang="zh-CN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-79923" y="895789"/>
            <a:ext cx="5022106" cy="33855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团队简介</a:t>
            </a:r>
            <a:endParaRPr lang="zh-CN" altLang="en-US" sz="1600" dirty="0">
              <a:ln>
                <a:solidFill>
                  <a:srgbClr val="00762F"/>
                </a:solidFill>
              </a:ln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046490" y="578744"/>
            <a:ext cx="680710" cy="680710"/>
            <a:chOff x="5519057" y="1743193"/>
            <a:chExt cx="1162288" cy="1162288"/>
          </a:xfrm>
        </p:grpSpPr>
        <p:sp>
          <p:nvSpPr>
            <p:cNvPr id="36" name="矩形 35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7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519057" y="1832674"/>
              <a:ext cx="1153887" cy="998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32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8655876" y="2117188"/>
            <a:ext cx="2529341" cy="441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>
              <a:lnSpc>
                <a:spcPct val="125000"/>
              </a:lnSpc>
            </a:pP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刘育麟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169488" y="2158994"/>
            <a:ext cx="1284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队长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169488" y="2770890"/>
            <a:ext cx="25835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      刘子仰</a:t>
            </a:r>
            <a:endParaRPr lang="en-US" altLang="zh-CN" sz="20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周润兴     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1428229" y="1306361"/>
            <a:ext cx="4972571" cy="5659040"/>
            <a:chOff x="10920" y="2252"/>
            <a:chExt cx="7286" cy="8323"/>
          </a:xfrm>
        </p:grpSpPr>
        <p:pic>
          <p:nvPicPr>
            <p:cNvPr id="50" name="图片 49" descr="Inked3DB845037672A0285F3ED6898381F1FA_LI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023" y="2252"/>
              <a:ext cx="7074" cy="8323"/>
            </a:xfrm>
            <a:prstGeom prst="rect">
              <a:avLst/>
            </a:prstGeom>
          </p:spPr>
        </p:pic>
        <p:sp>
          <p:nvSpPr>
            <p:cNvPr id="51" name="文本框 50"/>
            <p:cNvSpPr txBox="1"/>
            <p:nvPr/>
          </p:nvSpPr>
          <p:spPr>
            <a:xfrm>
              <a:off x="11422" y="2532"/>
              <a:ext cx="2828" cy="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/>
                <a:t>我们是什么队？</a:t>
              </a: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14483" y="2533"/>
              <a:ext cx="3723" cy="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 smtClean="0"/>
                <a:t>               HAPE</a:t>
              </a:r>
              <a:r>
                <a:rPr lang="zh-CN" altLang="en-US" b="1" dirty="0" smtClean="0"/>
                <a:t>队！</a:t>
              </a:r>
              <a:endParaRPr lang="zh-CN" altLang="en-US" b="1" dirty="0"/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0920" y="5175"/>
              <a:ext cx="3745" cy="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/>
                <a:t>我们的目标是什么？</a:t>
              </a: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11801" y="7779"/>
              <a:ext cx="189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/>
                <a:t>要怎么做？</a:t>
              </a: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15266" y="7779"/>
              <a:ext cx="215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/>
                <a:t>肝！肝！肝！</a:t>
              </a: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14482" y="5009"/>
              <a:ext cx="3615" cy="1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/>
                <a:t>做一个让人眼前一亮</a:t>
              </a:r>
            </a:p>
            <a:p>
              <a:pPr algn="ctr"/>
              <a:r>
                <a:rPr lang="zh-CN" altLang="en-US" b="1" dirty="0" smtClean="0"/>
                <a:t>的软件</a:t>
              </a:r>
              <a:r>
                <a:rPr lang="zh-CN" altLang="en-US" b="1" dirty="0"/>
                <a:t>！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6" grpId="0">
        <p:bldAsOne/>
      </p:bldGraphic>
      <p:bldGraphic spid="107" grpId="0">
        <p:bldAsOne/>
      </p:bldGraphic>
      <p:bldGraphic spid="108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956"/>
            <a:ext cx="12195477" cy="6859956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5310794" y="2713789"/>
            <a:ext cx="1162288" cy="1162288"/>
            <a:chOff x="5519057" y="1743193"/>
            <a:chExt cx="1162288" cy="1162288"/>
          </a:xfrm>
        </p:grpSpPr>
        <p:sp>
          <p:nvSpPr>
            <p:cNvPr id="7" name="矩形 6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19057" y="1816505"/>
              <a:ext cx="115388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60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22"/>
          <a:stretch>
            <a:fillRect/>
          </a:stretch>
        </p:blipFill>
        <p:spPr>
          <a:xfrm>
            <a:off x="650414" y="539051"/>
            <a:ext cx="4310314" cy="5511762"/>
          </a:xfrm>
          <a:prstGeom prst="rect">
            <a:avLst/>
          </a:prstGeom>
          <a:noFill/>
        </p:spPr>
      </p:pic>
      <p:sp>
        <p:nvSpPr>
          <p:cNvPr id="9" name="文本框 8"/>
          <p:cNvSpPr txBox="1"/>
          <p:nvPr/>
        </p:nvSpPr>
        <p:spPr>
          <a:xfrm>
            <a:off x="6643178" y="2825264"/>
            <a:ext cx="49599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产品说明</a:t>
            </a:r>
            <a:endParaRPr lang="en-US" altLang="zh-CN" sz="32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643178" y="3408455"/>
            <a:ext cx="5022106" cy="400110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Ideas And Methods</a:t>
            </a:r>
            <a:endParaRPr lang="zh-CN" altLang="en-US" sz="2000" dirty="0">
              <a:solidFill>
                <a:schemeClr val="bg1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636833" y="2707503"/>
            <a:ext cx="4918334" cy="3062582"/>
            <a:chOff x="2977004" y="2281534"/>
            <a:chExt cx="6237991" cy="3884316"/>
          </a:xfrm>
        </p:grpSpPr>
        <p:sp>
          <p:nvSpPr>
            <p:cNvPr id="56" name="Freeform 5"/>
            <p:cNvSpPr/>
            <p:nvPr/>
          </p:nvSpPr>
          <p:spPr bwMode="auto">
            <a:xfrm>
              <a:off x="2977004" y="5565187"/>
              <a:ext cx="6237991" cy="600663"/>
            </a:xfrm>
            <a:custGeom>
              <a:avLst/>
              <a:gdLst>
                <a:gd name="T0" fmla="*/ 1446 w 1446"/>
                <a:gd name="T1" fmla="*/ 0 h 475"/>
                <a:gd name="T2" fmla="*/ 1446 w 1446"/>
                <a:gd name="T3" fmla="*/ 273 h 475"/>
                <a:gd name="T4" fmla="*/ 723 w 1446"/>
                <a:gd name="T5" fmla="*/ 475 h 475"/>
                <a:gd name="T6" fmla="*/ 0 w 1446"/>
                <a:gd name="T7" fmla="*/ 273 h 475"/>
                <a:gd name="T8" fmla="*/ 0 w 1446"/>
                <a:gd name="T9" fmla="*/ 0 h 475"/>
                <a:gd name="T10" fmla="*/ 723 w 1446"/>
                <a:gd name="T11" fmla="*/ 84 h 475"/>
                <a:gd name="T12" fmla="*/ 1446 w 1446"/>
                <a:gd name="T13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6" h="475">
                  <a:moveTo>
                    <a:pt x="1446" y="0"/>
                  </a:moveTo>
                  <a:cubicBezTo>
                    <a:pt x="1446" y="273"/>
                    <a:pt x="1446" y="273"/>
                    <a:pt x="1446" y="273"/>
                  </a:cubicBezTo>
                  <a:cubicBezTo>
                    <a:pt x="1446" y="384"/>
                    <a:pt x="1122" y="475"/>
                    <a:pt x="723" y="475"/>
                  </a:cubicBezTo>
                  <a:cubicBezTo>
                    <a:pt x="324" y="475"/>
                    <a:pt x="0" y="384"/>
                    <a:pt x="0" y="27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40" y="84"/>
                    <a:pt x="723" y="84"/>
                  </a:cubicBezTo>
                  <a:cubicBezTo>
                    <a:pt x="967" y="84"/>
                    <a:pt x="1446" y="0"/>
                    <a:pt x="1446" y="0"/>
                  </a:cubicBezTo>
                </a:path>
              </a:pathLst>
            </a:custGeom>
            <a:blipFill>
              <a:blip r:embed="rId4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57" name="Oval 9"/>
            <p:cNvSpPr>
              <a:spLocks noChangeArrowheads="1"/>
            </p:cNvSpPr>
            <p:nvPr/>
          </p:nvSpPr>
          <p:spPr bwMode="auto">
            <a:xfrm>
              <a:off x="2977004" y="5309280"/>
              <a:ext cx="6237991" cy="511813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58" name="Oval 8"/>
            <p:cNvSpPr>
              <a:spLocks noChangeArrowheads="1"/>
            </p:cNvSpPr>
            <p:nvPr/>
          </p:nvSpPr>
          <p:spPr bwMode="auto">
            <a:xfrm>
              <a:off x="4439461" y="5526479"/>
              <a:ext cx="3313078" cy="194723"/>
            </a:xfrm>
            <a:prstGeom prst="ellipse">
              <a:avLst/>
            </a:prstGeom>
            <a:solidFill>
              <a:srgbClr val="444A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64" name="Freeform 5"/>
            <p:cNvSpPr/>
            <p:nvPr/>
          </p:nvSpPr>
          <p:spPr bwMode="auto">
            <a:xfrm>
              <a:off x="3678612" y="4072271"/>
              <a:ext cx="4605981" cy="566706"/>
            </a:xfrm>
            <a:custGeom>
              <a:avLst/>
              <a:gdLst>
                <a:gd name="T0" fmla="*/ 1446 w 1446"/>
                <a:gd name="T1" fmla="*/ 0 h 475"/>
                <a:gd name="T2" fmla="*/ 1446 w 1446"/>
                <a:gd name="T3" fmla="*/ 273 h 475"/>
                <a:gd name="T4" fmla="*/ 723 w 1446"/>
                <a:gd name="T5" fmla="*/ 475 h 475"/>
                <a:gd name="T6" fmla="*/ 0 w 1446"/>
                <a:gd name="T7" fmla="*/ 273 h 475"/>
                <a:gd name="T8" fmla="*/ 0 w 1446"/>
                <a:gd name="T9" fmla="*/ 0 h 475"/>
                <a:gd name="T10" fmla="*/ 723 w 1446"/>
                <a:gd name="T11" fmla="*/ 84 h 475"/>
                <a:gd name="T12" fmla="*/ 1446 w 1446"/>
                <a:gd name="T13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6" h="475">
                  <a:moveTo>
                    <a:pt x="1446" y="0"/>
                  </a:moveTo>
                  <a:cubicBezTo>
                    <a:pt x="1446" y="273"/>
                    <a:pt x="1446" y="273"/>
                    <a:pt x="1446" y="273"/>
                  </a:cubicBezTo>
                  <a:cubicBezTo>
                    <a:pt x="1446" y="384"/>
                    <a:pt x="1122" y="475"/>
                    <a:pt x="723" y="475"/>
                  </a:cubicBezTo>
                  <a:cubicBezTo>
                    <a:pt x="324" y="475"/>
                    <a:pt x="0" y="384"/>
                    <a:pt x="0" y="27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40" y="84"/>
                    <a:pt x="723" y="84"/>
                  </a:cubicBezTo>
                  <a:cubicBezTo>
                    <a:pt x="967" y="84"/>
                    <a:pt x="1446" y="0"/>
                    <a:pt x="1446" y="0"/>
                  </a:cubicBezTo>
                </a:path>
              </a:pathLst>
            </a:custGeom>
            <a:blipFill>
              <a:blip r:embed="rId4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65" name="Oval 9"/>
            <p:cNvSpPr>
              <a:spLocks noChangeArrowheads="1"/>
            </p:cNvSpPr>
            <p:nvPr/>
          </p:nvSpPr>
          <p:spPr bwMode="auto">
            <a:xfrm>
              <a:off x="3678611" y="3836393"/>
              <a:ext cx="4605981" cy="482879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96" name="Oval 16"/>
            <p:cNvSpPr>
              <a:spLocks noChangeArrowheads="1"/>
            </p:cNvSpPr>
            <p:nvPr/>
          </p:nvSpPr>
          <p:spPr bwMode="auto">
            <a:xfrm>
              <a:off x="4758455" y="3980413"/>
              <a:ext cx="2446296" cy="183715"/>
            </a:xfrm>
            <a:prstGeom prst="ellipse">
              <a:avLst/>
            </a:prstGeom>
            <a:solidFill>
              <a:srgbClr val="444A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98" name="Freeform 5"/>
            <p:cNvSpPr/>
            <p:nvPr/>
          </p:nvSpPr>
          <p:spPr bwMode="auto">
            <a:xfrm>
              <a:off x="4396837" y="2522974"/>
              <a:ext cx="3398323" cy="566706"/>
            </a:xfrm>
            <a:custGeom>
              <a:avLst/>
              <a:gdLst>
                <a:gd name="T0" fmla="*/ 1446 w 1446"/>
                <a:gd name="T1" fmla="*/ 0 h 475"/>
                <a:gd name="T2" fmla="*/ 1446 w 1446"/>
                <a:gd name="T3" fmla="*/ 273 h 475"/>
                <a:gd name="T4" fmla="*/ 723 w 1446"/>
                <a:gd name="T5" fmla="*/ 475 h 475"/>
                <a:gd name="T6" fmla="*/ 0 w 1446"/>
                <a:gd name="T7" fmla="*/ 273 h 475"/>
                <a:gd name="T8" fmla="*/ 0 w 1446"/>
                <a:gd name="T9" fmla="*/ 0 h 475"/>
                <a:gd name="T10" fmla="*/ 723 w 1446"/>
                <a:gd name="T11" fmla="*/ 84 h 475"/>
                <a:gd name="T12" fmla="*/ 1446 w 1446"/>
                <a:gd name="T13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6" h="475">
                  <a:moveTo>
                    <a:pt x="1446" y="0"/>
                  </a:moveTo>
                  <a:cubicBezTo>
                    <a:pt x="1446" y="273"/>
                    <a:pt x="1446" y="273"/>
                    <a:pt x="1446" y="273"/>
                  </a:cubicBezTo>
                  <a:cubicBezTo>
                    <a:pt x="1446" y="384"/>
                    <a:pt x="1122" y="475"/>
                    <a:pt x="723" y="475"/>
                  </a:cubicBezTo>
                  <a:cubicBezTo>
                    <a:pt x="324" y="475"/>
                    <a:pt x="0" y="384"/>
                    <a:pt x="0" y="27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40" y="84"/>
                    <a:pt x="723" y="84"/>
                  </a:cubicBezTo>
                  <a:cubicBezTo>
                    <a:pt x="967" y="84"/>
                    <a:pt x="1446" y="0"/>
                    <a:pt x="1446" y="0"/>
                  </a:cubicBezTo>
                </a:path>
              </a:pathLst>
            </a:custGeom>
            <a:blipFill>
              <a:blip r:embed="rId4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99" name="Oval 9"/>
            <p:cNvSpPr>
              <a:spLocks noChangeArrowheads="1"/>
            </p:cNvSpPr>
            <p:nvPr/>
          </p:nvSpPr>
          <p:spPr bwMode="auto">
            <a:xfrm>
              <a:off x="4396837" y="2281534"/>
              <a:ext cx="3398323" cy="482879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100" name="Oval 20"/>
            <p:cNvSpPr>
              <a:spLocks noChangeArrowheads="1"/>
            </p:cNvSpPr>
            <p:nvPr/>
          </p:nvSpPr>
          <p:spPr bwMode="auto">
            <a:xfrm>
              <a:off x="5193552" y="2486454"/>
              <a:ext cx="1804893" cy="183715"/>
            </a:xfrm>
            <a:prstGeom prst="ellipse">
              <a:avLst/>
            </a:prstGeom>
            <a:solidFill>
              <a:srgbClr val="444A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102" name="TextBox 22"/>
            <p:cNvSpPr txBox="1"/>
            <p:nvPr/>
          </p:nvSpPr>
          <p:spPr>
            <a:xfrm>
              <a:off x="5185652" y="2757427"/>
              <a:ext cx="1812793" cy="338554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+mj-lt"/>
                </a:rPr>
                <a:t>养成游戏</a:t>
              </a:r>
              <a:endParaRPr lang="id-ID" sz="1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5" name="TextBox 27"/>
            <p:cNvSpPr txBox="1"/>
            <p:nvPr/>
          </p:nvSpPr>
          <p:spPr>
            <a:xfrm>
              <a:off x="5185652" y="4262440"/>
              <a:ext cx="1812793" cy="338554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+mj-lt"/>
                </a:rPr>
                <a:t>微型日记</a:t>
              </a:r>
              <a:endParaRPr lang="id-ID" sz="1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7" name="TextBox 29"/>
            <p:cNvSpPr txBox="1"/>
            <p:nvPr/>
          </p:nvSpPr>
          <p:spPr>
            <a:xfrm>
              <a:off x="5193552" y="5817623"/>
              <a:ext cx="1812793" cy="338554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+mj-lt"/>
                </a:rPr>
                <a:t>计划表管理软件</a:t>
              </a:r>
              <a:endParaRPr lang="id-ID" sz="14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1989644" y="371537"/>
            <a:ext cx="1107996" cy="5627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产品说明</a:t>
            </a:r>
            <a:endParaRPr lang="en-US" altLang="zh-CN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62361" y="920900"/>
            <a:ext cx="5022106" cy="33855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 </a:t>
            </a:r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IDEAS AND METHODS</a:t>
            </a:r>
            <a:endParaRPr lang="zh-CN" altLang="en-US" sz="1600" dirty="0">
              <a:ln>
                <a:solidFill>
                  <a:srgbClr val="00762F"/>
                </a:solidFill>
              </a:ln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046490" y="578744"/>
            <a:ext cx="680710" cy="680710"/>
            <a:chOff x="5519057" y="1743193"/>
            <a:chExt cx="1162288" cy="1162288"/>
          </a:xfrm>
        </p:grpSpPr>
        <p:sp>
          <p:nvSpPr>
            <p:cNvPr id="35" name="矩形 34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519057" y="1832674"/>
              <a:ext cx="1153887" cy="998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32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8775574" y="2897865"/>
            <a:ext cx="29885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桌宠成长，正向激励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75574" y="4144877"/>
            <a:ext cx="3050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每日计划记录个人成长点滴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755340" y="5275781"/>
            <a:ext cx="34366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可以根据任务时间自动排序输入的任务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62361" y="2897865"/>
            <a:ext cx="3048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用户自律完成任务，等级增加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37392" y="4144877"/>
            <a:ext cx="31731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用户可以根据日期查看当天计划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61095" y="5252833"/>
            <a:ext cx="34307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用户可以进行基本的增删改的操作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3" name="Group 1"/>
          <p:cNvGrpSpPr/>
          <p:nvPr/>
        </p:nvGrpSpPr>
        <p:grpSpPr>
          <a:xfrm>
            <a:off x="-106350" y="2049398"/>
            <a:ext cx="5102905" cy="1152959"/>
            <a:chOff x="-106350" y="2049398"/>
            <a:chExt cx="5102905" cy="1152959"/>
          </a:xfrm>
          <a:blipFill>
            <a:blip r:embed="rId4"/>
            <a:stretch>
              <a:fillRect/>
            </a:stretch>
          </a:blipFill>
        </p:grpSpPr>
        <p:sp>
          <p:nvSpPr>
            <p:cNvPr id="34" name="Rectangle 6"/>
            <p:cNvSpPr/>
            <p:nvPr/>
          </p:nvSpPr>
          <p:spPr>
            <a:xfrm flipH="1">
              <a:off x="-106350" y="2253186"/>
              <a:ext cx="4619324" cy="818352"/>
            </a:xfrm>
            <a:prstGeom prst="rect">
              <a:avLst/>
            </a:prstGeom>
            <a:grp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       针对学生，正向激励机制</a:t>
              </a:r>
              <a:endParaRPr lang="id-ID" dirty="0"/>
            </a:p>
          </p:txBody>
        </p:sp>
        <p:grpSp>
          <p:nvGrpSpPr>
            <p:cNvPr id="35" name="Group 8"/>
            <p:cNvGrpSpPr/>
            <p:nvPr/>
          </p:nvGrpSpPr>
          <p:grpSpPr>
            <a:xfrm flipH="1">
              <a:off x="4191988" y="2049398"/>
              <a:ext cx="804567" cy="1152959"/>
              <a:chOff x="6488349" y="2176772"/>
              <a:chExt cx="827184" cy="1185369"/>
            </a:xfrm>
            <a:grpFill/>
          </p:grpSpPr>
          <p:sp>
            <p:nvSpPr>
              <p:cNvPr id="36" name="Freeform 11"/>
              <p:cNvSpPr/>
              <p:nvPr/>
            </p:nvSpPr>
            <p:spPr bwMode="auto">
              <a:xfrm>
                <a:off x="6901941" y="2348135"/>
                <a:ext cx="413592" cy="1014006"/>
              </a:xfrm>
              <a:custGeom>
                <a:avLst/>
                <a:gdLst>
                  <a:gd name="T0" fmla="*/ 0 w 321"/>
                  <a:gd name="T1" fmla="*/ 787 h 787"/>
                  <a:gd name="T2" fmla="*/ 321 w 321"/>
                  <a:gd name="T3" fmla="*/ 653 h 787"/>
                  <a:gd name="T4" fmla="*/ 321 w 321"/>
                  <a:gd name="T5" fmla="*/ 0 h 787"/>
                  <a:gd name="T6" fmla="*/ 0 w 321"/>
                  <a:gd name="T7" fmla="*/ 136 h 787"/>
                  <a:gd name="T8" fmla="*/ 0 w 321"/>
                  <a:gd name="T9" fmla="*/ 787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7">
                    <a:moveTo>
                      <a:pt x="0" y="787"/>
                    </a:moveTo>
                    <a:lnTo>
                      <a:pt x="321" y="653"/>
                    </a:lnTo>
                    <a:lnTo>
                      <a:pt x="321" y="0"/>
                    </a:lnTo>
                    <a:lnTo>
                      <a:pt x="0" y="136"/>
                    </a:lnTo>
                    <a:lnTo>
                      <a:pt x="0" y="787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37" name="Freeform 12"/>
              <p:cNvSpPr/>
              <p:nvPr/>
            </p:nvSpPr>
            <p:spPr bwMode="auto">
              <a:xfrm>
                <a:off x="6488349" y="2348135"/>
                <a:ext cx="413592" cy="1014006"/>
              </a:xfrm>
              <a:custGeom>
                <a:avLst/>
                <a:gdLst>
                  <a:gd name="T0" fmla="*/ 321 w 321"/>
                  <a:gd name="T1" fmla="*/ 787 h 787"/>
                  <a:gd name="T2" fmla="*/ 0 w 321"/>
                  <a:gd name="T3" fmla="*/ 653 h 787"/>
                  <a:gd name="T4" fmla="*/ 0 w 321"/>
                  <a:gd name="T5" fmla="*/ 0 h 787"/>
                  <a:gd name="T6" fmla="*/ 321 w 321"/>
                  <a:gd name="T7" fmla="*/ 136 h 787"/>
                  <a:gd name="T8" fmla="*/ 321 w 321"/>
                  <a:gd name="T9" fmla="*/ 787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7">
                    <a:moveTo>
                      <a:pt x="321" y="787"/>
                    </a:moveTo>
                    <a:lnTo>
                      <a:pt x="0" y="653"/>
                    </a:lnTo>
                    <a:lnTo>
                      <a:pt x="0" y="0"/>
                    </a:lnTo>
                    <a:lnTo>
                      <a:pt x="321" y="136"/>
                    </a:lnTo>
                    <a:lnTo>
                      <a:pt x="321" y="787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38" name="Freeform 13"/>
              <p:cNvSpPr/>
              <p:nvPr/>
            </p:nvSpPr>
            <p:spPr bwMode="auto">
              <a:xfrm>
                <a:off x="6488349" y="2176772"/>
                <a:ext cx="827182" cy="346592"/>
              </a:xfrm>
              <a:custGeom>
                <a:avLst/>
                <a:gdLst>
                  <a:gd name="T0" fmla="*/ 321 w 642"/>
                  <a:gd name="T1" fmla="*/ 269 h 269"/>
                  <a:gd name="T2" fmla="*/ 0 w 642"/>
                  <a:gd name="T3" fmla="*/ 133 h 269"/>
                  <a:gd name="T4" fmla="*/ 321 w 642"/>
                  <a:gd name="T5" fmla="*/ 0 h 269"/>
                  <a:gd name="T6" fmla="*/ 642 w 642"/>
                  <a:gd name="T7" fmla="*/ 133 h 269"/>
                  <a:gd name="T8" fmla="*/ 321 w 642"/>
                  <a:gd name="T9" fmla="*/ 269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2" h="269">
                    <a:moveTo>
                      <a:pt x="321" y="269"/>
                    </a:moveTo>
                    <a:lnTo>
                      <a:pt x="0" y="133"/>
                    </a:lnTo>
                    <a:lnTo>
                      <a:pt x="321" y="0"/>
                    </a:lnTo>
                    <a:lnTo>
                      <a:pt x="642" y="133"/>
                    </a:lnTo>
                    <a:lnTo>
                      <a:pt x="321" y="269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  <p:grpSp>
        <p:nvGrpSpPr>
          <p:cNvPr id="39" name="Group 2"/>
          <p:cNvGrpSpPr/>
          <p:nvPr/>
        </p:nvGrpSpPr>
        <p:grpSpPr>
          <a:xfrm>
            <a:off x="2" y="3029412"/>
            <a:ext cx="5735356" cy="1155467"/>
            <a:chOff x="2" y="3029412"/>
            <a:chExt cx="5735356" cy="1155467"/>
          </a:xfrm>
          <a:blipFill>
            <a:blip r:embed="rId4"/>
            <a:stretch>
              <a:fillRect/>
            </a:stretch>
          </a:blipFill>
        </p:grpSpPr>
        <p:sp>
          <p:nvSpPr>
            <p:cNvPr id="40" name="Rectangle 14"/>
            <p:cNvSpPr/>
            <p:nvPr/>
          </p:nvSpPr>
          <p:spPr>
            <a:xfrm flipH="1">
              <a:off x="2" y="3201105"/>
              <a:ext cx="4930788" cy="818352"/>
            </a:xfrm>
            <a:prstGeom prst="rect">
              <a:avLst/>
            </a:prstGeom>
            <a:grp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41" name="Group 16"/>
            <p:cNvGrpSpPr/>
            <p:nvPr/>
          </p:nvGrpSpPr>
          <p:grpSpPr>
            <a:xfrm flipH="1">
              <a:off x="4930791" y="3029412"/>
              <a:ext cx="804567" cy="1155467"/>
              <a:chOff x="7315531" y="3184335"/>
              <a:chExt cx="827184" cy="1187948"/>
            </a:xfrm>
            <a:grpFill/>
          </p:grpSpPr>
          <p:sp>
            <p:nvSpPr>
              <p:cNvPr id="42" name="Freeform 9"/>
              <p:cNvSpPr/>
              <p:nvPr/>
            </p:nvSpPr>
            <p:spPr bwMode="auto">
              <a:xfrm>
                <a:off x="7729123" y="3358277"/>
                <a:ext cx="413592" cy="1014006"/>
              </a:xfrm>
              <a:custGeom>
                <a:avLst/>
                <a:gdLst>
                  <a:gd name="T0" fmla="*/ 0 w 321"/>
                  <a:gd name="T1" fmla="*/ 787 h 787"/>
                  <a:gd name="T2" fmla="*/ 321 w 321"/>
                  <a:gd name="T3" fmla="*/ 653 h 787"/>
                  <a:gd name="T4" fmla="*/ 321 w 321"/>
                  <a:gd name="T5" fmla="*/ 0 h 787"/>
                  <a:gd name="T6" fmla="*/ 0 w 321"/>
                  <a:gd name="T7" fmla="*/ 134 h 787"/>
                  <a:gd name="T8" fmla="*/ 0 w 321"/>
                  <a:gd name="T9" fmla="*/ 787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7">
                    <a:moveTo>
                      <a:pt x="0" y="787"/>
                    </a:moveTo>
                    <a:lnTo>
                      <a:pt x="321" y="653"/>
                    </a:lnTo>
                    <a:lnTo>
                      <a:pt x="321" y="0"/>
                    </a:lnTo>
                    <a:lnTo>
                      <a:pt x="0" y="134"/>
                    </a:lnTo>
                    <a:lnTo>
                      <a:pt x="0" y="787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3" name="Freeform 10"/>
              <p:cNvSpPr/>
              <p:nvPr/>
            </p:nvSpPr>
            <p:spPr bwMode="auto">
              <a:xfrm>
                <a:off x="7315531" y="3358277"/>
                <a:ext cx="413592" cy="1014006"/>
              </a:xfrm>
              <a:custGeom>
                <a:avLst/>
                <a:gdLst>
                  <a:gd name="T0" fmla="*/ 321 w 321"/>
                  <a:gd name="T1" fmla="*/ 787 h 787"/>
                  <a:gd name="T2" fmla="*/ 0 w 321"/>
                  <a:gd name="T3" fmla="*/ 653 h 787"/>
                  <a:gd name="T4" fmla="*/ 0 w 321"/>
                  <a:gd name="T5" fmla="*/ 0 h 787"/>
                  <a:gd name="T6" fmla="*/ 321 w 321"/>
                  <a:gd name="T7" fmla="*/ 134 h 787"/>
                  <a:gd name="T8" fmla="*/ 321 w 321"/>
                  <a:gd name="T9" fmla="*/ 787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7">
                    <a:moveTo>
                      <a:pt x="321" y="787"/>
                    </a:moveTo>
                    <a:lnTo>
                      <a:pt x="0" y="653"/>
                    </a:lnTo>
                    <a:lnTo>
                      <a:pt x="0" y="0"/>
                    </a:lnTo>
                    <a:lnTo>
                      <a:pt x="321" y="134"/>
                    </a:lnTo>
                    <a:lnTo>
                      <a:pt x="321" y="787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4" name="Freeform 13"/>
              <p:cNvSpPr/>
              <p:nvPr/>
            </p:nvSpPr>
            <p:spPr bwMode="auto">
              <a:xfrm>
                <a:off x="7315531" y="3184335"/>
                <a:ext cx="827182" cy="346592"/>
              </a:xfrm>
              <a:custGeom>
                <a:avLst/>
                <a:gdLst>
                  <a:gd name="T0" fmla="*/ 321 w 642"/>
                  <a:gd name="T1" fmla="*/ 269 h 269"/>
                  <a:gd name="T2" fmla="*/ 0 w 642"/>
                  <a:gd name="T3" fmla="*/ 133 h 269"/>
                  <a:gd name="T4" fmla="*/ 321 w 642"/>
                  <a:gd name="T5" fmla="*/ 0 h 269"/>
                  <a:gd name="T6" fmla="*/ 642 w 642"/>
                  <a:gd name="T7" fmla="*/ 133 h 269"/>
                  <a:gd name="T8" fmla="*/ 321 w 642"/>
                  <a:gd name="T9" fmla="*/ 269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2" h="269">
                    <a:moveTo>
                      <a:pt x="321" y="269"/>
                    </a:moveTo>
                    <a:lnTo>
                      <a:pt x="0" y="133"/>
                    </a:lnTo>
                    <a:lnTo>
                      <a:pt x="321" y="0"/>
                    </a:lnTo>
                    <a:lnTo>
                      <a:pt x="642" y="133"/>
                    </a:lnTo>
                    <a:lnTo>
                      <a:pt x="321" y="269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  <p:grpSp>
        <p:nvGrpSpPr>
          <p:cNvPr id="45" name="Group 5"/>
          <p:cNvGrpSpPr/>
          <p:nvPr/>
        </p:nvGrpSpPr>
        <p:grpSpPr>
          <a:xfrm>
            <a:off x="-27389" y="4051104"/>
            <a:ext cx="6382964" cy="1140579"/>
            <a:chOff x="1" y="4015546"/>
            <a:chExt cx="6382964" cy="1140579"/>
          </a:xfrm>
          <a:blipFill>
            <a:blip r:embed="rId4"/>
            <a:stretch>
              <a:fillRect/>
            </a:stretch>
          </a:blipFill>
        </p:grpSpPr>
        <p:sp>
          <p:nvSpPr>
            <p:cNvPr id="46" name="Rectangle 22"/>
            <p:cNvSpPr/>
            <p:nvPr/>
          </p:nvSpPr>
          <p:spPr>
            <a:xfrm flipH="1">
              <a:off x="1" y="4186134"/>
              <a:ext cx="5578396" cy="799402"/>
            </a:xfrm>
            <a:prstGeom prst="rect">
              <a:avLst/>
            </a:prstGeom>
            <a:grp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47" name="Group 24"/>
            <p:cNvGrpSpPr/>
            <p:nvPr/>
          </p:nvGrpSpPr>
          <p:grpSpPr>
            <a:xfrm flipH="1">
              <a:off x="5578398" y="4015546"/>
              <a:ext cx="804567" cy="1140579"/>
              <a:chOff x="6488349" y="4198189"/>
              <a:chExt cx="827184" cy="1172641"/>
            </a:xfrm>
            <a:grpFill/>
          </p:grpSpPr>
          <p:sp>
            <p:nvSpPr>
              <p:cNvPr id="48" name="Freeform 7"/>
              <p:cNvSpPr/>
              <p:nvPr/>
            </p:nvSpPr>
            <p:spPr bwMode="auto">
              <a:xfrm>
                <a:off x="6901941" y="4370995"/>
                <a:ext cx="413592" cy="999835"/>
              </a:xfrm>
              <a:custGeom>
                <a:avLst/>
                <a:gdLst>
                  <a:gd name="T0" fmla="*/ 0 w 321"/>
                  <a:gd name="T1" fmla="*/ 776 h 776"/>
                  <a:gd name="T2" fmla="*/ 321 w 321"/>
                  <a:gd name="T3" fmla="*/ 642 h 776"/>
                  <a:gd name="T4" fmla="*/ 321 w 321"/>
                  <a:gd name="T5" fmla="*/ 0 h 776"/>
                  <a:gd name="T6" fmla="*/ 0 w 321"/>
                  <a:gd name="T7" fmla="*/ 136 h 776"/>
                  <a:gd name="T8" fmla="*/ 0 w 321"/>
                  <a:gd name="T9" fmla="*/ 776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76">
                    <a:moveTo>
                      <a:pt x="0" y="776"/>
                    </a:moveTo>
                    <a:lnTo>
                      <a:pt x="321" y="642"/>
                    </a:lnTo>
                    <a:lnTo>
                      <a:pt x="321" y="0"/>
                    </a:lnTo>
                    <a:lnTo>
                      <a:pt x="0" y="136"/>
                    </a:lnTo>
                    <a:lnTo>
                      <a:pt x="0" y="776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9" name="Freeform 8"/>
              <p:cNvSpPr/>
              <p:nvPr/>
            </p:nvSpPr>
            <p:spPr bwMode="auto">
              <a:xfrm>
                <a:off x="6488349" y="4370995"/>
                <a:ext cx="413592" cy="999835"/>
              </a:xfrm>
              <a:custGeom>
                <a:avLst/>
                <a:gdLst>
                  <a:gd name="T0" fmla="*/ 321 w 321"/>
                  <a:gd name="T1" fmla="*/ 776 h 776"/>
                  <a:gd name="T2" fmla="*/ 0 w 321"/>
                  <a:gd name="T3" fmla="*/ 642 h 776"/>
                  <a:gd name="T4" fmla="*/ 0 w 321"/>
                  <a:gd name="T5" fmla="*/ 0 h 776"/>
                  <a:gd name="T6" fmla="*/ 321 w 321"/>
                  <a:gd name="T7" fmla="*/ 136 h 776"/>
                  <a:gd name="T8" fmla="*/ 321 w 321"/>
                  <a:gd name="T9" fmla="*/ 776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76">
                    <a:moveTo>
                      <a:pt x="321" y="776"/>
                    </a:moveTo>
                    <a:lnTo>
                      <a:pt x="0" y="642"/>
                    </a:lnTo>
                    <a:lnTo>
                      <a:pt x="0" y="0"/>
                    </a:lnTo>
                    <a:lnTo>
                      <a:pt x="321" y="136"/>
                    </a:lnTo>
                    <a:lnTo>
                      <a:pt x="321" y="776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50" name="Freeform 13"/>
              <p:cNvSpPr/>
              <p:nvPr/>
            </p:nvSpPr>
            <p:spPr bwMode="auto">
              <a:xfrm>
                <a:off x="6488349" y="4198189"/>
                <a:ext cx="827182" cy="346592"/>
              </a:xfrm>
              <a:custGeom>
                <a:avLst/>
                <a:gdLst>
                  <a:gd name="T0" fmla="*/ 321 w 642"/>
                  <a:gd name="T1" fmla="*/ 269 h 269"/>
                  <a:gd name="T2" fmla="*/ 0 w 642"/>
                  <a:gd name="T3" fmla="*/ 133 h 269"/>
                  <a:gd name="T4" fmla="*/ 321 w 642"/>
                  <a:gd name="T5" fmla="*/ 0 h 269"/>
                  <a:gd name="T6" fmla="*/ 642 w 642"/>
                  <a:gd name="T7" fmla="*/ 133 h 269"/>
                  <a:gd name="T8" fmla="*/ 321 w 642"/>
                  <a:gd name="T9" fmla="*/ 269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2" h="269">
                    <a:moveTo>
                      <a:pt x="321" y="269"/>
                    </a:moveTo>
                    <a:lnTo>
                      <a:pt x="0" y="133"/>
                    </a:lnTo>
                    <a:lnTo>
                      <a:pt x="321" y="0"/>
                    </a:lnTo>
                    <a:lnTo>
                      <a:pt x="642" y="133"/>
                    </a:lnTo>
                    <a:lnTo>
                      <a:pt x="321" y="269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  <p:grpSp>
        <p:nvGrpSpPr>
          <p:cNvPr id="51" name="Group 7"/>
          <p:cNvGrpSpPr/>
          <p:nvPr/>
        </p:nvGrpSpPr>
        <p:grpSpPr>
          <a:xfrm>
            <a:off x="-27389" y="5121860"/>
            <a:ext cx="7017143" cy="1146543"/>
            <a:chOff x="0" y="5019307"/>
            <a:chExt cx="7017143" cy="1146543"/>
          </a:xfrm>
          <a:blipFill>
            <a:blip r:embed="rId4"/>
            <a:stretch>
              <a:fillRect/>
            </a:stretch>
          </a:blipFill>
        </p:grpSpPr>
        <p:sp>
          <p:nvSpPr>
            <p:cNvPr id="52" name="Rectangle 30"/>
            <p:cNvSpPr/>
            <p:nvPr/>
          </p:nvSpPr>
          <p:spPr>
            <a:xfrm flipH="1">
              <a:off x="0" y="5198534"/>
              <a:ext cx="6212576" cy="806120"/>
            </a:xfrm>
            <a:prstGeom prst="rect">
              <a:avLst/>
            </a:prstGeom>
            <a:grp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53" name="Group 32"/>
            <p:cNvGrpSpPr/>
            <p:nvPr/>
          </p:nvGrpSpPr>
          <p:grpSpPr>
            <a:xfrm flipH="1">
              <a:off x="6212576" y="5019307"/>
              <a:ext cx="804567" cy="1146543"/>
              <a:chOff x="7315533" y="5230166"/>
              <a:chExt cx="827184" cy="1178773"/>
            </a:xfrm>
            <a:grpFill/>
          </p:grpSpPr>
          <p:sp>
            <p:nvSpPr>
              <p:cNvPr id="54" name="Freeform 5"/>
              <p:cNvSpPr/>
              <p:nvPr/>
            </p:nvSpPr>
            <p:spPr bwMode="auto">
              <a:xfrm>
                <a:off x="7729125" y="5401374"/>
                <a:ext cx="413592" cy="1007565"/>
              </a:xfrm>
              <a:custGeom>
                <a:avLst/>
                <a:gdLst>
                  <a:gd name="T0" fmla="*/ 0 w 321"/>
                  <a:gd name="T1" fmla="*/ 782 h 782"/>
                  <a:gd name="T2" fmla="*/ 321 w 321"/>
                  <a:gd name="T3" fmla="*/ 648 h 782"/>
                  <a:gd name="T4" fmla="*/ 321 w 321"/>
                  <a:gd name="T5" fmla="*/ 0 h 782"/>
                  <a:gd name="T6" fmla="*/ 0 w 321"/>
                  <a:gd name="T7" fmla="*/ 134 h 782"/>
                  <a:gd name="T8" fmla="*/ 0 w 321"/>
                  <a:gd name="T9" fmla="*/ 782 h 7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2">
                    <a:moveTo>
                      <a:pt x="0" y="782"/>
                    </a:moveTo>
                    <a:lnTo>
                      <a:pt x="321" y="648"/>
                    </a:lnTo>
                    <a:lnTo>
                      <a:pt x="321" y="0"/>
                    </a:lnTo>
                    <a:lnTo>
                      <a:pt x="0" y="134"/>
                    </a:lnTo>
                    <a:lnTo>
                      <a:pt x="0" y="782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66" name="Freeform 6"/>
              <p:cNvSpPr/>
              <p:nvPr/>
            </p:nvSpPr>
            <p:spPr bwMode="auto">
              <a:xfrm>
                <a:off x="7315533" y="5401374"/>
                <a:ext cx="413592" cy="1007565"/>
              </a:xfrm>
              <a:custGeom>
                <a:avLst/>
                <a:gdLst>
                  <a:gd name="T0" fmla="*/ 321 w 321"/>
                  <a:gd name="T1" fmla="*/ 782 h 782"/>
                  <a:gd name="T2" fmla="*/ 0 w 321"/>
                  <a:gd name="T3" fmla="*/ 648 h 782"/>
                  <a:gd name="T4" fmla="*/ 0 w 321"/>
                  <a:gd name="T5" fmla="*/ 0 h 782"/>
                  <a:gd name="T6" fmla="*/ 321 w 321"/>
                  <a:gd name="T7" fmla="*/ 134 h 782"/>
                  <a:gd name="T8" fmla="*/ 321 w 321"/>
                  <a:gd name="T9" fmla="*/ 782 h 7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2">
                    <a:moveTo>
                      <a:pt x="321" y="782"/>
                    </a:moveTo>
                    <a:lnTo>
                      <a:pt x="0" y="648"/>
                    </a:lnTo>
                    <a:lnTo>
                      <a:pt x="0" y="0"/>
                    </a:lnTo>
                    <a:lnTo>
                      <a:pt x="321" y="134"/>
                    </a:lnTo>
                    <a:lnTo>
                      <a:pt x="321" y="782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67" name="Freeform 13"/>
              <p:cNvSpPr/>
              <p:nvPr/>
            </p:nvSpPr>
            <p:spPr bwMode="auto">
              <a:xfrm>
                <a:off x="7315533" y="5230166"/>
                <a:ext cx="827182" cy="346592"/>
              </a:xfrm>
              <a:custGeom>
                <a:avLst/>
                <a:gdLst>
                  <a:gd name="T0" fmla="*/ 321 w 642"/>
                  <a:gd name="T1" fmla="*/ 269 h 269"/>
                  <a:gd name="T2" fmla="*/ 0 w 642"/>
                  <a:gd name="T3" fmla="*/ 133 h 269"/>
                  <a:gd name="T4" fmla="*/ 321 w 642"/>
                  <a:gd name="T5" fmla="*/ 0 h 269"/>
                  <a:gd name="T6" fmla="*/ 642 w 642"/>
                  <a:gd name="T7" fmla="*/ 133 h 269"/>
                  <a:gd name="T8" fmla="*/ 321 w 642"/>
                  <a:gd name="T9" fmla="*/ 269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2" h="269">
                    <a:moveTo>
                      <a:pt x="321" y="269"/>
                    </a:moveTo>
                    <a:lnTo>
                      <a:pt x="0" y="133"/>
                    </a:lnTo>
                    <a:lnTo>
                      <a:pt x="321" y="0"/>
                    </a:lnTo>
                    <a:lnTo>
                      <a:pt x="642" y="133"/>
                    </a:lnTo>
                    <a:lnTo>
                      <a:pt x="321" y="269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  <p:sp>
        <p:nvSpPr>
          <p:cNvPr id="95" name="Freeform 48"/>
          <p:cNvSpPr>
            <a:spLocks noEditPoints="1"/>
          </p:cNvSpPr>
          <p:nvPr/>
        </p:nvSpPr>
        <p:spPr bwMode="auto">
          <a:xfrm>
            <a:off x="312552" y="5396205"/>
            <a:ext cx="535403" cy="535190"/>
          </a:xfrm>
          <a:custGeom>
            <a:avLst/>
            <a:gdLst>
              <a:gd name="T0" fmla="*/ 690 w 1068"/>
              <a:gd name="T1" fmla="*/ 335 h 1068"/>
              <a:gd name="T2" fmla="*/ 534 w 1068"/>
              <a:gd name="T3" fmla="*/ 0 h 1068"/>
              <a:gd name="T4" fmla="*/ 301 w 1068"/>
              <a:gd name="T5" fmla="*/ 342 h 1068"/>
              <a:gd name="T6" fmla="*/ 267 w 1068"/>
              <a:gd name="T7" fmla="*/ 360 h 1068"/>
              <a:gd name="T8" fmla="*/ 100 w 1068"/>
              <a:gd name="T9" fmla="*/ 334 h 1068"/>
              <a:gd name="T10" fmla="*/ 0 w 1068"/>
              <a:gd name="T11" fmla="*/ 968 h 1068"/>
              <a:gd name="T12" fmla="*/ 201 w 1068"/>
              <a:gd name="T13" fmla="*/ 1068 h 1068"/>
              <a:gd name="T14" fmla="*/ 291 w 1068"/>
              <a:gd name="T15" fmla="*/ 1011 h 1068"/>
              <a:gd name="T16" fmla="*/ 301 w 1068"/>
              <a:gd name="T17" fmla="*/ 1013 h 1068"/>
              <a:gd name="T18" fmla="*/ 635 w 1068"/>
              <a:gd name="T19" fmla="*/ 1068 h 1068"/>
              <a:gd name="T20" fmla="*/ 937 w 1068"/>
              <a:gd name="T21" fmla="*/ 1004 h 1068"/>
              <a:gd name="T22" fmla="*/ 952 w 1068"/>
              <a:gd name="T23" fmla="*/ 909 h 1068"/>
              <a:gd name="T24" fmla="*/ 1007 w 1068"/>
              <a:gd name="T25" fmla="*/ 732 h 1068"/>
              <a:gd name="T26" fmla="*/ 1039 w 1068"/>
              <a:gd name="T27" fmla="*/ 560 h 1068"/>
              <a:gd name="T28" fmla="*/ 1068 w 1068"/>
              <a:gd name="T29" fmla="*/ 481 h 1068"/>
              <a:gd name="T30" fmla="*/ 974 w 1068"/>
              <a:gd name="T31" fmla="*/ 349 h 1068"/>
              <a:gd name="T32" fmla="*/ 201 w 1068"/>
              <a:gd name="T33" fmla="*/ 1001 h 1068"/>
              <a:gd name="T34" fmla="*/ 67 w 1068"/>
              <a:gd name="T35" fmla="*/ 968 h 1068"/>
              <a:gd name="T36" fmla="*/ 100 w 1068"/>
              <a:gd name="T37" fmla="*/ 401 h 1068"/>
              <a:gd name="T38" fmla="*/ 234 w 1068"/>
              <a:gd name="T39" fmla="*/ 434 h 1068"/>
              <a:gd name="T40" fmla="*/ 1001 w 1068"/>
              <a:gd name="T41" fmla="*/ 485 h 1068"/>
              <a:gd name="T42" fmla="*/ 868 w 1068"/>
              <a:gd name="T43" fmla="*/ 534 h 1068"/>
              <a:gd name="T44" fmla="*/ 868 w 1068"/>
              <a:gd name="T45" fmla="*/ 567 h 1068"/>
              <a:gd name="T46" fmla="*/ 986 w 1068"/>
              <a:gd name="T47" fmla="*/ 629 h 1068"/>
              <a:gd name="T48" fmla="*/ 835 w 1068"/>
              <a:gd name="T49" fmla="*/ 701 h 1068"/>
              <a:gd name="T50" fmla="*/ 835 w 1068"/>
              <a:gd name="T51" fmla="*/ 734 h 1068"/>
              <a:gd name="T52" fmla="*/ 944 w 1068"/>
              <a:gd name="T53" fmla="*/ 803 h 1068"/>
              <a:gd name="T54" fmla="*/ 801 w 1068"/>
              <a:gd name="T55" fmla="*/ 868 h 1068"/>
              <a:gd name="T56" fmla="*/ 801 w 1068"/>
              <a:gd name="T57" fmla="*/ 901 h 1068"/>
              <a:gd name="T58" fmla="*/ 888 w 1068"/>
              <a:gd name="T59" fmla="*/ 948 h 1068"/>
              <a:gd name="T60" fmla="*/ 818 w 1068"/>
              <a:gd name="T61" fmla="*/ 1001 h 1068"/>
              <a:gd name="T62" fmla="*/ 450 w 1068"/>
              <a:gd name="T63" fmla="*/ 980 h 1068"/>
              <a:gd name="T64" fmla="*/ 268 w 1068"/>
              <a:gd name="T65" fmla="*/ 914 h 1068"/>
              <a:gd name="T66" fmla="*/ 294 w 1068"/>
              <a:gd name="T67" fmla="*/ 418 h 1068"/>
              <a:gd name="T68" fmla="*/ 501 w 1068"/>
              <a:gd name="T69" fmla="*/ 100 h 1068"/>
              <a:gd name="T70" fmla="*/ 632 w 1068"/>
              <a:gd name="T71" fmla="*/ 225 h 1068"/>
              <a:gd name="T72" fmla="*/ 962 w 1068"/>
              <a:gd name="T73" fmla="*/ 413 h 1068"/>
              <a:gd name="T74" fmla="*/ 1001 w 1068"/>
              <a:gd name="T75" fmla="*/ 485 h 10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68" h="1068">
                <a:moveTo>
                  <a:pt x="974" y="349"/>
                </a:moveTo>
                <a:cubicBezTo>
                  <a:pt x="932" y="339"/>
                  <a:pt x="834" y="339"/>
                  <a:pt x="690" y="335"/>
                </a:cubicBezTo>
                <a:cubicBezTo>
                  <a:pt x="697" y="304"/>
                  <a:pt x="699" y="275"/>
                  <a:pt x="699" y="225"/>
                </a:cubicBezTo>
                <a:cubicBezTo>
                  <a:pt x="699" y="105"/>
                  <a:pt x="611" y="0"/>
                  <a:pt x="534" y="0"/>
                </a:cubicBezTo>
                <a:cubicBezTo>
                  <a:pt x="480" y="0"/>
                  <a:pt x="435" y="45"/>
                  <a:pt x="434" y="99"/>
                </a:cubicBezTo>
                <a:cubicBezTo>
                  <a:pt x="433" y="167"/>
                  <a:pt x="413" y="283"/>
                  <a:pt x="301" y="342"/>
                </a:cubicBezTo>
                <a:cubicBezTo>
                  <a:pt x="292" y="346"/>
                  <a:pt x="269" y="357"/>
                  <a:pt x="265" y="359"/>
                </a:cubicBezTo>
                <a:cubicBezTo>
                  <a:pt x="267" y="360"/>
                  <a:pt x="267" y="360"/>
                  <a:pt x="267" y="360"/>
                </a:cubicBezTo>
                <a:cubicBezTo>
                  <a:pt x="250" y="345"/>
                  <a:pt x="225" y="334"/>
                  <a:pt x="201" y="334"/>
                </a:cubicBezTo>
                <a:cubicBezTo>
                  <a:pt x="100" y="334"/>
                  <a:pt x="100" y="334"/>
                  <a:pt x="100" y="334"/>
                </a:cubicBezTo>
                <a:cubicBezTo>
                  <a:pt x="45" y="334"/>
                  <a:pt x="0" y="379"/>
                  <a:pt x="0" y="434"/>
                </a:cubicBezTo>
                <a:cubicBezTo>
                  <a:pt x="0" y="968"/>
                  <a:pt x="0" y="968"/>
                  <a:pt x="0" y="968"/>
                </a:cubicBezTo>
                <a:cubicBezTo>
                  <a:pt x="0" y="1023"/>
                  <a:pt x="45" y="1068"/>
                  <a:pt x="100" y="1068"/>
                </a:cubicBezTo>
                <a:cubicBezTo>
                  <a:pt x="201" y="1068"/>
                  <a:pt x="201" y="1068"/>
                  <a:pt x="201" y="1068"/>
                </a:cubicBezTo>
                <a:cubicBezTo>
                  <a:pt x="240" y="1068"/>
                  <a:pt x="273" y="1044"/>
                  <a:pt x="290" y="1010"/>
                </a:cubicBezTo>
                <a:cubicBezTo>
                  <a:pt x="290" y="1011"/>
                  <a:pt x="291" y="1011"/>
                  <a:pt x="291" y="1011"/>
                </a:cubicBezTo>
                <a:cubicBezTo>
                  <a:pt x="293" y="1011"/>
                  <a:pt x="296" y="1012"/>
                  <a:pt x="299" y="1013"/>
                </a:cubicBezTo>
                <a:cubicBezTo>
                  <a:pt x="300" y="1013"/>
                  <a:pt x="300" y="1013"/>
                  <a:pt x="301" y="1013"/>
                </a:cubicBezTo>
                <a:cubicBezTo>
                  <a:pt x="320" y="1018"/>
                  <a:pt x="357" y="1027"/>
                  <a:pt x="436" y="1045"/>
                </a:cubicBezTo>
                <a:cubicBezTo>
                  <a:pt x="453" y="1049"/>
                  <a:pt x="542" y="1068"/>
                  <a:pt x="635" y="1068"/>
                </a:cubicBezTo>
                <a:cubicBezTo>
                  <a:pt x="818" y="1068"/>
                  <a:pt x="818" y="1068"/>
                  <a:pt x="818" y="1068"/>
                </a:cubicBezTo>
                <a:cubicBezTo>
                  <a:pt x="873" y="1068"/>
                  <a:pt x="913" y="1047"/>
                  <a:pt x="937" y="1004"/>
                </a:cubicBezTo>
                <a:cubicBezTo>
                  <a:pt x="938" y="1003"/>
                  <a:pt x="945" y="988"/>
                  <a:pt x="952" y="968"/>
                </a:cubicBezTo>
                <a:cubicBezTo>
                  <a:pt x="956" y="952"/>
                  <a:pt x="958" y="931"/>
                  <a:pt x="952" y="909"/>
                </a:cubicBezTo>
                <a:cubicBezTo>
                  <a:pt x="988" y="884"/>
                  <a:pt x="1000" y="847"/>
                  <a:pt x="1007" y="823"/>
                </a:cubicBezTo>
                <a:cubicBezTo>
                  <a:pt x="1020" y="783"/>
                  <a:pt x="1016" y="753"/>
                  <a:pt x="1007" y="732"/>
                </a:cubicBezTo>
                <a:cubicBezTo>
                  <a:pt x="1027" y="713"/>
                  <a:pt x="1045" y="684"/>
                  <a:pt x="1052" y="640"/>
                </a:cubicBezTo>
                <a:cubicBezTo>
                  <a:pt x="1056" y="612"/>
                  <a:pt x="1052" y="584"/>
                  <a:pt x="1039" y="560"/>
                </a:cubicBezTo>
                <a:cubicBezTo>
                  <a:pt x="1058" y="539"/>
                  <a:pt x="1066" y="513"/>
                  <a:pt x="1067" y="488"/>
                </a:cubicBezTo>
                <a:cubicBezTo>
                  <a:pt x="1068" y="481"/>
                  <a:pt x="1068" y="481"/>
                  <a:pt x="1068" y="481"/>
                </a:cubicBezTo>
                <a:cubicBezTo>
                  <a:pt x="1068" y="476"/>
                  <a:pt x="1068" y="474"/>
                  <a:pt x="1068" y="464"/>
                </a:cubicBezTo>
                <a:cubicBezTo>
                  <a:pt x="1068" y="422"/>
                  <a:pt x="1039" y="368"/>
                  <a:pt x="974" y="349"/>
                </a:cubicBezTo>
                <a:close/>
                <a:moveTo>
                  <a:pt x="234" y="968"/>
                </a:moveTo>
                <a:cubicBezTo>
                  <a:pt x="234" y="986"/>
                  <a:pt x="219" y="1001"/>
                  <a:pt x="201" y="1001"/>
                </a:cubicBezTo>
                <a:cubicBezTo>
                  <a:pt x="100" y="1001"/>
                  <a:pt x="100" y="1001"/>
                  <a:pt x="100" y="1001"/>
                </a:cubicBezTo>
                <a:cubicBezTo>
                  <a:pt x="82" y="1001"/>
                  <a:pt x="67" y="986"/>
                  <a:pt x="67" y="968"/>
                </a:cubicBezTo>
                <a:cubicBezTo>
                  <a:pt x="67" y="434"/>
                  <a:pt x="67" y="434"/>
                  <a:pt x="67" y="434"/>
                </a:cubicBezTo>
                <a:cubicBezTo>
                  <a:pt x="67" y="415"/>
                  <a:pt x="82" y="401"/>
                  <a:pt x="100" y="401"/>
                </a:cubicBezTo>
                <a:cubicBezTo>
                  <a:pt x="201" y="401"/>
                  <a:pt x="201" y="401"/>
                  <a:pt x="201" y="401"/>
                </a:cubicBezTo>
                <a:cubicBezTo>
                  <a:pt x="219" y="401"/>
                  <a:pt x="234" y="415"/>
                  <a:pt x="234" y="434"/>
                </a:cubicBezTo>
                <a:lnTo>
                  <a:pt x="234" y="968"/>
                </a:lnTo>
                <a:close/>
                <a:moveTo>
                  <a:pt x="1001" y="485"/>
                </a:moveTo>
                <a:cubicBezTo>
                  <a:pt x="1000" y="502"/>
                  <a:pt x="993" y="534"/>
                  <a:pt x="935" y="534"/>
                </a:cubicBezTo>
                <a:cubicBezTo>
                  <a:pt x="885" y="534"/>
                  <a:pt x="868" y="534"/>
                  <a:pt x="868" y="534"/>
                </a:cubicBezTo>
                <a:cubicBezTo>
                  <a:pt x="859" y="534"/>
                  <a:pt x="851" y="541"/>
                  <a:pt x="851" y="551"/>
                </a:cubicBezTo>
                <a:cubicBezTo>
                  <a:pt x="851" y="560"/>
                  <a:pt x="859" y="567"/>
                  <a:pt x="868" y="567"/>
                </a:cubicBezTo>
                <a:cubicBezTo>
                  <a:pt x="868" y="567"/>
                  <a:pt x="883" y="567"/>
                  <a:pt x="933" y="567"/>
                </a:cubicBezTo>
                <a:cubicBezTo>
                  <a:pt x="983" y="567"/>
                  <a:pt x="989" y="609"/>
                  <a:pt x="986" y="629"/>
                </a:cubicBezTo>
                <a:cubicBezTo>
                  <a:pt x="982" y="654"/>
                  <a:pt x="970" y="701"/>
                  <a:pt x="914" y="701"/>
                </a:cubicBezTo>
                <a:cubicBezTo>
                  <a:pt x="858" y="701"/>
                  <a:pt x="835" y="701"/>
                  <a:pt x="835" y="701"/>
                </a:cubicBezTo>
                <a:cubicBezTo>
                  <a:pt x="825" y="701"/>
                  <a:pt x="818" y="708"/>
                  <a:pt x="818" y="718"/>
                </a:cubicBezTo>
                <a:cubicBezTo>
                  <a:pt x="818" y="727"/>
                  <a:pt x="825" y="734"/>
                  <a:pt x="835" y="734"/>
                </a:cubicBezTo>
                <a:cubicBezTo>
                  <a:pt x="835" y="734"/>
                  <a:pt x="874" y="734"/>
                  <a:pt x="900" y="734"/>
                </a:cubicBezTo>
                <a:cubicBezTo>
                  <a:pt x="957" y="734"/>
                  <a:pt x="952" y="777"/>
                  <a:pt x="944" y="803"/>
                </a:cubicBezTo>
                <a:cubicBezTo>
                  <a:pt x="933" y="837"/>
                  <a:pt x="926" y="868"/>
                  <a:pt x="856" y="868"/>
                </a:cubicBezTo>
                <a:cubicBezTo>
                  <a:pt x="831" y="868"/>
                  <a:pt x="801" y="868"/>
                  <a:pt x="801" y="868"/>
                </a:cubicBezTo>
                <a:cubicBezTo>
                  <a:pt x="792" y="868"/>
                  <a:pt x="784" y="875"/>
                  <a:pt x="784" y="884"/>
                </a:cubicBezTo>
                <a:cubicBezTo>
                  <a:pt x="784" y="894"/>
                  <a:pt x="792" y="901"/>
                  <a:pt x="801" y="901"/>
                </a:cubicBezTo>
                <a:cubicBezTo>
                  <a:pt x="801" y="901"/>
                  <a:pt x="824" y="901"/>
                  <a:pt x="853" y="901"/>
                </a:cubicBezTo>
                <a:cubicBezTo>
                  <a:pt x="890" y="901"/>
                  <a:pt x="892" y="936"/>
                  <a:pt x="888" y="948"/>
                </a:cubicBezTo>
                <a:cubicBezTo>
                  <a:pt x="884" y="962"/>
                  <a:pt x="879" y="972"/>
                  <a:pt x="878" y="972"/>
                </a:cubicBezTo>
                <a:cubicBezTo>
                  <a:pt x="868" y="990"/>
                  <a:pt x="852" y="1001"/>
                  <a:pt x="818" y="1001"/>
                </a:cubicBezTo>
                <a:cubicBezTo>
                  <a:pt x="635" y="1001"/>
                  <a:pt x="635" y="1001"/>
                  <a:pt x="635" y="1001"/>
                </a:cubicBezTo>
                <a:cubicBezTo>
                  <a:pt x="544" y="1001"/>
                  <a:pt x="453" y="980"/>
                  <a:pt x="450" y="980"/>
                </a:cubicBezTo>
                <a:cubicBezTo>
                  <a:pt x="312" y="948"/>
                  <a:pt x="304" y="946"/>
                  <a:pt x="296" y="943"/>
                </a:cubicBezTo>
                <a:cubicBezTo>
                  <a:pt x="296" y="943"/>
                  <a:pt x="268" y="938"/>
                  <a:pt x="268" y="914"/>
                </a:cubicBezTo>
                <a:cubicBezTo>
                  <a:pt x="267" y="453"/>
                  <a:pt x="267" y="453"/>
                  <a:pt x="267" y="453"/>
                </a:cubicBezTo>
                <a:cubicBezTo>
                  <a:pt x="267" y="437"/>
                  <a:pt x="277" y="423"/>
                  <a:pt x="294" y="418"/>
                </a:cubicBezTo>
                <a:cubicBezTo>
                  <a:pt x="296" y="417"/>
                  <a:pt x="299" y="416"/>
                  <a:pt x="301" y="415"/>
                </a:cubicBezTo>
                <a:cubicBezTo>
                  <a:pt x="453" y="352"/>
                  <a:pt x="500" y="214"/>
                  <a:pt x="501" y="100"/>
                </a:cubicBezTo>
                <a:cubicBezTo>
                  <a:pt x="501" y="84"/>
                  <a:pt x="513" y="67"/>
                  <a:pt x="534" y="67"/>
                </a:cubicBezTo>
                <a:cubicBezTo>
                  <a:pt x="570" y="67"/>
                  <a:pt x="632" y="138"/>
                  <a:pt x="632" y="225"/>
                </a:cubicBezTo>
                <a:cubicBezTo>
                  <a:pt x="632" y="304"/>
                  <a:pt x="629" y="318"/>
                  <a:pt x="601" y="401"/>
                </a:cubicBezTo>
                <a:cubicBezTo>
                  <a:pt x="935" y="401"/>
                  <a:pt x="932" y="405"/>
                  <a:pt x="962" y="413"/>
                </a:cubicBezTo>
                <a:cubicBezTo>
                  <a:pt x="998" y="423"/>
                  <a:pt x="1002" y="454"/>
                  <a:pt x="1002" y="464"/>
                </a:cubicBezTo>
                <a:cubicBezTo>
                  <a:pt x="1002" y="476"/>
                  <a:pt x="1001" y="474"/>
                  <a:pt x="1001" y="4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6" name="文本框 55"/>
          <p:cNvSpPr txBox="1"/>
          <p:nvPr/>
        </p:nvSpPr>
        <p:spPr>
          <a:xfrm>
            <a:off x="1196306" y="3444068"/>
            <a:ext cx="2660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95000"/>
                  </a:schemeClr>
                </a:solidFill>
              </a:rPr>
              <a:t>桌宠功能，等级制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896677" y="4375947"/>
            <a:ext cx="2645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>
                    <a:lumMod val="95000"/>
                  </a:schemeClr>
                </a:solidFill>
              </a:rPr>
              <a:t>Azure</a:t>
            </a:r>
            <a:r>
              <a:rPr lang="zh-CN" altLang="en-US" sz="2400" dirty="0" smtClean="0">
                <a:solidFill>
                  <a:schemeClr val="bg1">
                    <a:lumMod val="95000"/>
                  </a:schemeClr>
                </a:solidFill>
              </a:rPr>
              <a:t>推广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640194" y="5455103"/>
            <a:ext cx="32905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95000"/>
                  </a:schemeClr>
                </a:solidFill>
              </a:rPr>
              <a:t>界面简介，手写字体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989644" y="371537"/>
            <a:ext cx="1415772" cy="719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</a:t>
            </a:r>
            <a:endParaRPr lang="en-US" altLang="zh-CN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1046490" y="578744"/>
            <a:ext cx="680710" cy="680710"/>
            <a:chOff x="5519057" y="1743193"/>
            <a:chExt cx="1162288" cy="1162288"/>
          </a:xfrm>
        </p:grpSpPr>
        <p:sp>
          <p:nvSpPr>
            <p:cNvPr id="62" name="矩形 61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5519057" y="1832674"/>
              <a:ext cx="1153887" cy="998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32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5814923" y="2476687"/>
            <a:ext cx="36113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开启界面，随机生成励志语录显示</a:t>
            </a:r>
            <a:endParaRPr lang="en-US" altLang="zh-CN" sz="16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6121974" y="3389381"/>
            <a:ext cx="3804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等级升高，桌宠会长大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6816002" y="4437502"/>
            <a:ext cx="40864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将产品部署到了</a:t>
            </a:r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</a:t>
            </a:r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上，用户可以上网下载，便于推广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7345728" y="5547782"/>
            <a:ext cx="23170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真实感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Freeform 48"/>
          <p:cNvSpPr>
            <a:spLocks noEditPoints="1"/>
          </p:cNvSpPr>
          <p:nvPr/>
        </p:nvSpPr>
        <p:spPr bwMode="auto">
          <a:xfrm>
            <a:off x="333885" y="4313933"/>
            <a:ext cx="535403" cy="535190"/>
          </a:xfrm>
          <a:custGeom>
            <a:avLst/>
            <a:gdLst>
              <a:gd name="T0" fmla="*/ 690 w 1068"/>
              <a:gd name="T1" fmla="*/ 335 h 1068"/>
              <a:gd name="T2" fmla="*/ 534 w 1068"/>
              <a:gd name="T3" fmla="*/ 0 h 1068"/>
              <a:gd name="T4" fmla="*/ 301 w 1068"/>
              <a:gd name="T5" fmla="*/ 342 h 1068"/>
              <a:gd name="T6" fmla="*/ 267 w 1068"/>
              <a:gd name="T7" fmla="*/ 360 h 1068"/>
              <a:gd name="T8" fmla="*/ 100 w 1068"/>
              <a:gd name="T9" fmla="*/ 334 h 1068"/>
              <a:gd name="T10" fmla="*/ 0 w 1068"/>
              <a:gd name="T11" fmla="*/ 968 h 1068"/>
              <a:gd name="T12" fmla="*/ 201 w 1068"/>
              <a:gd name="T13" fmla="*/ 1068 h 1068"/>
              <a:gd name="T14" fmla="*/ 291 w 1068"/>
              <a:gd name="T15" fmla="*/ 1011 h 1068"/>
              <a:gd name="T16" fmla="*/ 301 w 1068"/>
              <a:gd name="T17" fmla="*/ 1013 h 1068"/>
              <a:gd name="T18" fmla="*/ 635 w 1068"/>
              <a:gd name="T19" fmla="*/ 1068 h 1068"/>
              <a:gd name="T20" fmla="*/ 937 w 1068"/>
              <a:gd name="T21" fmla="*/ 1004 h 1068"/>
              <a:gd name="T22" fmla="*/ 952 w 1068"/>
              <a:gd name="T23" fmla="*/ 909 h 1068"/>
              <a:gd name="T24" fmla="*/ 1007 w 1068"/>
              <a:gd name="T25" fmla="*/ 732 h 1068"/>
              <a:gd name="T26" fmla="*/ 1039 w 1068"/>
              <a:gd name="T27" fmla="*/ 560 h 1068"/>
              <a:gd name="T28" fmla="*/ 1068 w 1068"/>
              <a:gd name="T29" fmla="*/ 481 h 1068"/>
              <a:gd name="T30" fmla="*/ 974 w 1068"/>
              <a:gd name="T31" fmla="*/ 349 h 1068"/>
              <a:gd name="T32" fmla="*/ 201 w 1068"/>
              <a:gd name="T33" fmla="*/ 1001 h 1068"/>
              <a:gd name="T34" fmla="*/ 67 w 1068"/>
              <a:gd name="T35" fmla="*/ 968 h 1068"/>
              <a:gd name="T36" fmla="*/ 100 w 1068"/>
              <a:gd name="T37" fmla="*/ 401 h 1068"/>
              <a:gd name="T38" fmla="*/ 234 w 1068"/>
              <a:gd name="T39" fmla="*/ 434 h 1068"/>
              <a:gd name="T40" fmla="*/ 1001 w 1068"/>
              <a:gd name="T41" fmla="*/ 485 h 1068"/>
              <a:gd name="T42" fmla="*/ 868 w 1068"/>
              <a:gd name="T43" fmla="*/ 534 h 1068"/>
              <a:gd name="T44" fmla="*/ 868 w 1068"/>
              <a:gd name="T45" fmla="*/ 567 h 1068"/>
              <a:gd name="T46" fmla="*/ 986 w 1068"/>
              <a:gd name="T47" fmla="*/ 629 h 1068"/>
              <a:gd name="T48" fmla="*/ 835 w 1068"/>
              <a:gd name="T49" fmla="*/ 701 h 1068"/>
              <a:gd name="T50" fmla="*/ 835 w 1068"/>
              <a:gd name="T51" fmla="*/ 734 h 1068"/>
              <a:gd name="T52" fmla="*/ 944 w 1068"/>
              <a:gd name="T53" fmla="*/ 803 h 1068"/>
              <a:gd name="T54" fmla="*/ 801 w 1068"/>
              <a:gd name="T55" fmla="*/ 868 h 1068"/>
              <a:gd name="T56" fmla="*/ 801 w 1068"/>
              <a:gd name="T57" fmla="*/ 901 h 1068"/>
              <a:gd name="T58" fmla="*/ 888 w 1068"/>
              <a:gd name="T59" fmla="*/ 948 h 1068"/>
              <a:gd name="T60" fmla="*/ 818 w 1068"/>
              <a:gd name="T61" fmla="*/ 1001 h 1068"/>
              <a:gd name="T62" fmla="*/ 450 w 1068"/>
              <a:gd name="T63" fmla="*/ 980 h 1068"/>
              <a:gd name="T64" fmla="*/ 268 w 1068"/>
              <a:gd name="T65" fmla="*/ 914 h 1068"/>
              <a:gd name="T66" fmla="*/ 294 w 1068"/>
              <a:gd name="T67" fmla="*/ 418 h 1068"/>
              <a:gd name="T68" fmla="*/ 501 w 1068"/>
              <a:gd name="T69" fmla="*/ 100 h 1068"/>
              <a:gd name="T70" fmla="*/ 632 w 1068"/>
              <a:gd name="T71" fmla="*/ 225 h 1068"/>
              <a:gd name="T72" fmla="*/ 962 w 1068"/>
              <a:gd name="T73" fmla="*/ 413 h 1068"/>
              <a:gd name="T74" fmla="*/ 1001 w 1068"/>
              <a:gd name="T75" fmla="*/ 485 h 10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68" h="1068">
                <a:moveTo>
                  <a:pt x="974" y="349"/>
                </a:moveTo>
                <a:cubicBezTo>
                  <a:pt x="932" y="339"/>
                  <a:pt x="834" y="339"/>
                  <a:pt x="690" y="335"/>
                </a:cubicBezTo>
                <a:cubicBezTo>
                  <a:pt x="697" y="304"/>
                  <a:pt x="699" y="275"/>
                  <a:pt x="699" y="225"/>
                </a:cubicBezTo>
                <a:cubicBezTo>
                  <a:pt x="699" y="105"/>
                  <a:pt x="611" y="0"/>
                  <a:pt x="534" y="0"/>
                </a:cubicBezTo>
                <a:cubicBezTo>
                  <a:pt x="480" y="0"/>
                  <a:pt x="435" y="45"/>
                  <a:pt x="434" y="99"/>
                </a:cubicBezTo>
                <a:cubicBezTo>
                  <a:pt x="433" y="167"/>
                  <a:pt x="413" y="283"/>
                  <a:pt x="301" y="342"/>
                </a:cubicBezTo>
                <a:cubicBezTo>
                  <a:pt x="292" y="346"/>
                  <a:pt x="269" y="357"/>
                  <a:pt x="265" y="359"/>
                </a:cubicBezTo>
                <a:cubicBezTo>
                  <a:pt x="267" y="360"/>
                  <a:pt x="267" y="360"/>
                  <a:pt x="267" y="360"/>
                </a:cubicBezTo>
                <a:cubicBezTo>
                  <a:pt x="250" y="345"/>
                  <a:pt x="225" y="334"/>
                  <a:pt x="201" y="334"/>
                </a:cubicBezTo>
                <a:cubicBezTo>
                  <a:pt x="100" y="334"/>
                  <a:pt x="100" y="334"/>
                  <a:pt x="100" y="334"/>
                </a:cubicBezTo>
                <a:cubicBezTo>
                  <a:pt x="45" y="334"/>
                  <a:pt x="0" y="379"/>
                  <a:pt x="0" y="434"/>
                </a:cubicBezTo>
                <a:cubicBezTo>
                  <a:pt x="0" y="968"/>
                  <a:pt x="0" y="968"/>
                  <a:pt x="0" y="968"/>
                </a:cubicBezTo>
                <a:cubicBezTo>
                  <a:pt x="0" y="1023"/>
                  <a:pt x="45" y="1068"/>
                  <a:pt x="100" y="1068"/>
                </a:cubicBezTo>
                <a:cubicBezTo>
                  <a:pt x="201" y="1068"/>
                  <a:pt x="201" y="1068"/>
                  <a:pt x="201" y="1068"/>
                </a:cubicBezTo>
                <a:cubicBezTo>
                  <a:pt x="240" y="1068"/>
                  <a:pt x="273" y="1044"/>
                  <a:pt x="290" y="1010"/>
                </a:cubicBezTo>
                <a:cubicBezTo>
                  <a:pt x="290" y="1011"/>
                  <a:pt x="291" y="1011"/>
                  <a:pt x="291" y="1011"/>
                </a:cubicBezTo>
                <a:cubicBezTo>
                  <a:pt x="293" y="1011"/>
                  <a:pt x="296" y="1012"/>
                  <a:pt x="299" y="1013"/>
                </a:cubicBezTo>
                <a:cubicBezTo>
                  <a:pt x="300" y="1013"/>
                  <a:pt x="300" y="1013"/>
                  <a:pt x="301" y="1013"/>
                </a:cubicBezTo>
                <a:cubicBezTo>
                  <a:pt x="320" y="1018"/>
                  <a:pt x="357" y="1027"/>
                  <a:pt x="436" y="1045"/>
                </a:cubicBezTo>
                <a:cubicBezTo>
                  <a:pt x="453" y="1049"/>
                  <a:pt x="542" y="1068"/>
                  <a:pt x="635" y="1068"/>
                </a:cubicBezTo>
                <a:cubicBezTo>
                  <a:pt x="818" y="1068"/>
                  <a:pt x="818" y="1068"/>
                  <a:pt x="818" y="1068"/>
                </a:cubicBezTo>
                <a:cubicBezTo>
                  <a:pt x="873" y="1068"/>
                  <a:pt x="913" y="1047"/>
                  <a:pt x="937" y="1004"/>
                </a:cubicBezTo>
                <a:cubicBezTo>
                  <a:pt x="938" y="1003"/>
                  <a:pt x="945" y="988"/>
                  <a:pt x="952" y="968"/>
                </a:cubicBezTo>
                <a:cubicBezTo>
                  <a:pt x="956" y="952"/>
                  <a:pt x="958" y="931"/>
                  <a:pt x="952" y="909"/>
                </a:cubicBezTo>
                <a:cubicBezTo>
                  <a:pt x="988" y="884"/>
                  <a:pt x="1000" y="847"/>
                  <a:pt x="1007" y="823"/>
                </a:cubicBezTo>
                <a:cubicBezTo>
                  <a:pt x="1020" y="783"/>
                  <a:pt x="1016" y="753"/>
                  <a:pt x="1007" y="732"/>
                </a:cubicBezTo>
                <a:cubicBezTo>
                  <a:pt x="1027" y="713"/>
                  <a:pt x="1045" y="684"/>
                  <a:pt x="1052" y="640"/>
                </a:cubicBezTo>
                <a:cubicBezTo>
                  <a:pt x="1056" y="612"/>
                  <a:pt x="1052" y="584"/>
                  <a:pt x="1039" y="560"/>
                </a:cubicBezTo>
                <a:cubicBezTo>
                  <a:pt x="1058" y="539"/>
                  <a:pt x="1066" y="513"/>
                  <a:pt x="1067" y="488"/>
                </a:cubicBezTo>
                <a:cubicBezTo>
                  <a:pt x="1068" y="481"/>
                  <a:pt x="1068" y="481"/>
                  <a:pt x="1068" y="481"/>
                </a:cubicBezTo>
                <a:cubicBezTo>
                  <a:pt x="1068" y="476"/>
                  <a:pt x="1068" y="474"/>
                  <a:pt x="1068" y="464"/>
                </a:cubicBezTo>
                <a:cubicBezTo>
                  <a:pt x="1068" y="422"/>
                  <a:pt x="1039" y="368"/>
                  <a:pt x="974" y="349"/>
                </a:cubicBezTo>
                <a:close/>
                <a:moveTo>
                  <a:pt x="234" y="968"/>
                </a:moveTo>
                <a:cubicBezTo>
                  <a:pt x="234" y="986"/>
                  <a:pt x="219" y="1001"/>
                  <a:pt x="201" y="1001"/>
                </a:cubicBezTo>
                <a:cubicBezTo>
                  <a:pt x="100" y="1001"/>
                  <a:pt x="100" y="1001"/>
                  <a:pt x="100" y="1001"/>
                </a:cubicBezTo>
                <a:cubicBezTo>
                  <a:pt x="82" y="1001"/>
                  <a:pt x="67" y="986"/>
                  <a:pt x="67" y="968"/>
                </a:cubicBezTo>
                <a:cubicBezTo>
                  <a:pt x="67" y="434"/>
                  <a:pt x="67" y="434"/>
                  <a:pt x="67" y="434"/>
                </a:cubicBezTo>
                <a:cubicBezTo>
                  <a:pt x="67" y="415"/>
                  <a:pt x="82" y="401"/>
                  <a:pt x="100" y="401"/>
                </a:cubicBezTo>
                <a:cubicBezTo>
                  <a:pt x="201" y="401"/>
                  <a:pt x="201" y="401"/>
                  <a:pt x="201" y="401"/>
                </a:cubicBezTo>
                <a:cubicBezTo>
                  <a:pt x="219" y="401"/>
                  <a:pt x="234" y="415"/>
                  <a:pt x="234" y="434"/>
                </a:cubicBezTo>
                <a:lnTo>
                  <a:pt x="234" y="968"/>
                </a:lnTo>
                <a:close/>
                <a:moveTo>
                  <a:pt x="1001" y="485"/>
                </a:moveTo>
                <a:cubicBezTo>
                  <a:pt x="1000" y="502"/>
                  <a:pt x="993" y="534"/>
                  <a:pt x="935" y="534"/>
                </a:cubicBezTo>
                <a:cubicBezTo>
                  <a:pt x="885" y="534"/>
                  <a:pt x="868" y="534"/>
                  <a:pt x="868" y="534"/>
                </a:cubicBezTo>
                <a:cubicBezTo>
                  <a:pt x="859" y="534"/>
                  <a:pt x="851" y="541"/>
                  <a:pt x="851" y="551"/>
                </a:cubicBezTo>
                <a:cubicBezTo>
                  <a:pt x="851" y="560"/>
                  <a:pt x="859" y="567"/>
                  <a:pt x="868" y="567"/>
                </a:cubicBezTo>
                <a:cubicBezTo>
                  <a:pt x="868" y="567"/>
                  <a:pt x="883" y="567"/>
                  <a:pt x="933" y="567"/>
                </a:cubicBezTo>
                <a:cubicBezTo>
                  <a:pt x="983" y="567"/>
                  <a:pt x="989" y="609"/>
                  <a:pt x="986" y="629"/>
                </a:cubicBezTo>
                <a:cubicBezTo>
                  <a:pt x="982" y="654"/>
                  <a:pt x="970" y="701"/>
                  <a:pt x="914" y="701"/>
                </a:cubicBezTo>
                <a:cubicBezTo>
                  <a:pt x="858" y="701"/>
                  <a:pt x="835" y="701"/>
                  <a:pt x="835" y="701"/>
                </a:cubicBezTo>
                <a:cubicBezTo>
                  <a:pt x="825" y="701"/>
                  <a:pt x="818" y="708"/>
                  <a:pt x="818" y="718"/>
                </a:cubicBezTo>
                <a:cubicBezTo>
                  <a:pt x="818" y="727"/>
                  <a:pt x="825" y="734"/>
                  <a:pt x="835" y="734"/>
                </a:cubicBezTo>
                <a:cubicBezTo>
                  <a:pt x="835" y="734"/>
                  <a:pt x="874" y="734"/>
                  <a:pt x="900" y="734"/>
                </a:cubicBezTo>
                <a:cubicBezTo>
                  <a:pt x="957" y="734"/>
                  <a:pt x="952" y="777"/>
                  <a:pt x="944" y="803"/>
                </a:cubicBezTo>
                <a:cubicBezTo>
                  <a:pt x="933" y="837"/>
                  <a:pt x="926" y="868"/>
                  <a:pt x="856" y="868"/>
                </a:cubicBezTo>
                <a:cubicBezTo>
                  <a:pt x="831" y="868"/>
                  <a:pt x="801" y="868"/>
                  <a:pt x="801" y="868"/>
                </a:cubicBezTo>
                <a:cubicBezTo>
                  <a:pt x="792" y="868"/>
                  <a:pt x="784" y="875"/>
                  <a:pt x="784" y="884"/>
                </a:cubicBezTo>
                <a:cubicBezTo>
                  <a:pt x="784" y="894"/>
                  <a:pt x="792" y="901"/>
                  <a:pt x="801" y="901"/>
                </a:cubicBezTo>
                <a:cubicBezTo>
                  <a:pt x="801" y="901"/>
                  <a:pt x="824" y="901"/>
                  <a:pt x="853" y="901"/>
                </a:cubicBezTo>
                <a:cubicBezTo>
                  <a:pt x="890" y="901"/>
                  <a:pt x="892" y="936"/>
                  <a:pt x="888" y="948"/>
                </a:cubicBezTo>
                <a:cubicBezTo>
                  <a:pt x="884" y="962"/>
                  <a:pt x="879" y="972"/>
                  <a:pt x="878" y="972"/>
                </a:cubicBezTo>
                <a:cubicBezTo>
                  <a:pt x="868" y="990"/>
                  <a:pt x="852" y="1001"/>
                  <a:pt x="818" y="1001"/>
                </a:cubicBezTo>
                <a:cubicBezTo>
                  <a:pt x="635" y="1001"/>
                  <a:pt x="635" y="1001"/>
                  <a:pt x="635" y="1001"/>
                </a:cubicBezTo>
                <a:cubicBezTo>
                  <a:pt x="544" y="1001"/>
                  <a:pt x="453" y="980"/>
                  <a:pt x="450" y="980"/>
                </a:cubicBezTo>
                <a:cubicBezTo>
                  <a:pt x="312" y="948"/>
                  <a:pt x="304" y="946"/>
                  <a:pt x="296" y="943"/>
                </a:cubicBezTo>
                <a:cubicBezTo>
                  <a:pt x="296" y="943"/>
                  <a:pt x="268" y="938"/>
                  <a:pt x="268" y="914"/>
                </a:cubicBezTo>
                <a:cubicBezTo>
                  <a:pt x="267" y="453"/>
                  <a:pt x="267" y="453"/>
                  <a:pt x="267" y="453"/>
                </a:cubicBezTo>
                <a:cubicBezTo>
                  <a:pt x="267" y="437"/>
                  <a:pt x="277" y="423"/>
                  <a:pt x="294" y="418"/>
                </a:cubicBezTo>
                <a:cubicBezTo>
                  <a:pt x="296" y="417"/>
                  <a:pt x="299" y="416"/>
                  <a:pt x="301" y="415"/>
                </a:cubicBezTo>
                <a:cubicBezTo>
                  <a:pt x="453" y="352"/>
                  <a:pt x="500" y="214"/>
                  <a:pt x="501" y="100"/>
                </a:cubicBezTo>
                <a:cubicBezTo>
                  <a:pt x="501" y="84"/>
                  <a:pt x="513" y="67"/>
                  <a:pt x="534" y="67"/>
                </a:cubicBezTo>
                <a:cubicBezTo>
                  <a:pt x="570" y="67"/>
                  <a:pt x="632" y="138"/>
                  <a:pt x="632" y="225"/>
                </a:cubicBezTo>
                <a:cubicBezTo>
                  <a:pt x="632" y="304"/>
                  <a:pt x="629" y="318"/>
                  <a:pt x="601" y="401"/>
                </a:cubicBezTo>
                <a:cubicBezTo>
                  <a:pt x="935" y="401"/>
                  <a:pt x="932" y="405"/>
                  <a:pt x="962" y="413"/>
                </a:cubicBezTo>
                <a:cubicBezTo>
                  <a:pt x="998" y="423"/>
                  <a:pt x="1002" y="454"/>
                  <a:pt x="1002" y="464"/>
                </a:cubicBezTo>
                <a:cubicBezTo>
                  <a:pt x="1002" y="476"/>
                  <a:pt x="1001" y="474"/>
                  <a:pt x="1001" y="4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69" name="Freeform 48"/>
          <p:cNvSpPr>
            <a:spLocks noEditPoints="1"/>
          </p:cNvSpPr>
          <p:nvPr/>
        </p:nvSpPr>
        <p:spPr bwMode="auto">
          <a:xfrm>
            <a:off x="307180" y="3348573"/>
            <a:ext cx="535403" cy="535190"/>
          </a:xfrm>
          <a:custGeom>
            <a:avLst/>
            <a:gdLst>
              <a:gd name="T0" fmla="*/ 690 w 1068"/>
              <a:gd name="T1" fmla="*/ 335 h 1068"/>
              <a:gd name="T2" fmla="*/ 534 w 1068"/>
              <a:gd name="T3" fmla="*/ 0 h 1068"/>
              <a:gd name="T4" fmla="*/ 301 w 1068"/>
              <a:gd name="T5" fmla="*/ 342 h 1068"/>
              <a:gd name="T6" fmla="*/ 267 w 1068"/>
              <a:gd name="T7" fmla="*/ 360 h 1068"/>
              <a:gd name="T8" fmla="*/ 100 w 1068"/>
              <a:gd name="T9" fmla="*/ 334 h 1068"/>
              <a:gd name="T10" fmla="*/ 0 w 1068"/>
              <a:gd name="T11" fmla="*/ 968 h 1068"/>
              <a:gd name="T12" fmla="*/ 201 w 1068"/>
              <a:gd name="T13" fmla="*/ 1068 h 1068"/>
              <a:gd name="T14" fmla="*/ 291 w 1068"/>
              <a:gd name="T15" fmla="*/ 1011 h 1068"/>
              <a:gd name="T16" fmla="*/ 301 w 1068"/>
              <a:gd name="T17" fmla="*/ 1013 h 1068"/>
              <a:gd name="T18" fmla="*/ 635 w 1068"/>
              <a:gd name="T19" fmla="*/ 1068 h 1068"/>
              <a:gd name="T20" fmla="*/ 937 w 1068"/>
              <a:gd name="T21" fmla="*/ 1004 h 1068"/>
              <a:gd name="T22" fmla="*/ 952 w 1068"/>
              <a:gd name="T23" fmla="*/ 909 h 1068"/>
              <a:gd name="T24" fmla="*/ 1007 w 1068"/>
              <a:gd name="T25" fmla="*/ 732 h 1068"/>
              <a:gd name="T26" fmla="*/ 1039 w 1068"/>
              <a:gd name="T27" fmla="*/ 560 h 1068"/>
              <a:gd name="T28" fmla="*/ 1068 w 1068"/>
              <a:gd name="T29" fmla="*/ 481 h 1068"/>
              <a:gd name="T30" fmla="*/ 974 w 1068"/>
              <a:gd name="T31" fmla="*/ 349 h 1068"/>
              <a:gd name="T32" fmla="*/ 201 w 1068"/>
              <a:gd name="T33" fmla="*/ 1001 h 1068"/>
              <a:gd name="T34" fmla="*/ 67 w 1068"/>
              <a:gd name="T35" fmla="*/ 968 h 1068"/>
              <a:gd name="T36" fmla="*/ 100 w 1068"/>
              <a:gd name="T37" fmla="*/ 401 h 1068"/>
              <a:gd name="T38" fmla="*/ 234 w 1068"/>
              <a:gd name="T39" fmla="*/ 434 h 1068"/>
              <a:gd name="T40" fmla="*/ 1001 w 1068"/>
              <a:gd name="T41" fmla="*/ 485 h 1068"/>
              <a:gd name="T42" fmla="*/ 868 w 1068"/>
              <a:gd name="T43" fmla="*/ 534 h 1068"/>
              <a:gd name="T44" fmla="*/ 868 w 1068"/>
              <a:gd name="T45" fmla="*/ 567 h 1068"/>
              <a:gd name="T46" fmla="*/ 986 w 1068"/>
              <a:gd name="T47" fmla="*/ 629 h 1068"/>
              <a:gd name="T48" fmla="*/ 835 w 1068"/>
              <a:gd name="T49" fmla="*/ 701 h 1068"/>
              <a:gd name="T50" fmla="*/ 835 w 1068"/>
              <a:gd name="T51" fmla="*/ 734 h 1068"/>
              <a:gd name="T52" fmla="*/ 944 w 1068"/>
              <a:gd name="T53" fmla="*/ 803 h 1068"/>
              <a:gd name="T54" fmla="*/ 801 w 1068"/>
              <a:gd name="T55" fmla="*/ 868 h 1068"/>
              <a:gd name="T56" fmla="*/ 801 w 1068"/>
              <a:gd name="T57" fmla="*/ 901 h 1068"/>
              <a:gd name="T58" fmla="*/ 888 w 1068"/>
              <a:gd name="T59" fmla="*/ 948 h 1068"/>
              <a:gd name="T60" fmla="*/ 818 w 1068"/>
              <a:gd name="T61" fmla="*/ 1001 h 1068"/>
              <a:gd name="T62" fmla="*/ 450 w 1068"/>
              <a:gd name="T63" fmla="*/ 980 h 1068"/>
              <a:gd name="T64" fmla="*/ 268 w 1068"/>
              <a:gd name="T65" fmla="*/ 914 h 1068"/>
              <a:gd name="T66" fmla="*/ 294 w 1068"/>
              <a:gd name="T67" fmla="*/ 418 h 1068"/>
              <a:gd name="T68" fmla="*/ 501 w 1068"/>
              <a:gd name="T69" fmla="*/ 100 h 1068"/>
              <a:gd name="T70" fmla="*/ 632 w 1068"/>
              <a:gd name="T71" fmla="*/ 225 h 1068"/>
              <a:gd name="T72" fmla="*/ 962 w 1068"/>
              <a:gd name="T73" fmla="*/ 413 h 1068"/>
              <a:gd name="T74" fmla="*/ 1001 w 1068"/>
              <a:gd name="T75" fmla="*/ 485 h 10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68" h="1068">
                <a:moveTo>
                  <a:pt x="974" y="349"/>
                </a:moveTo>
                <a:cubicBezTo>
                  <a:pt x="932" y="339"/>
                  <a:pt x="834" y="339"/>
                  <a:pt x="690" y="335"/>
                </a:cubicBezTo>
                <a:cubicBezTo>
                  <a:pt x="697" y="304"/>
                  <a:pt x="699" y="275"/>
                  <a:pt x="699" y="225"/>
                </a:cubicBezTo>
                <a:cubicBezTo>
                  <a:pt x="699" y="105"/>
                  <a:pt x="611" y="0"/>
                  <a:pt x="534" y="0"/>
                </a:cubicBezTo>
                <a:cubicBezTo>
                  <a:pt x="480" y="0"/>
                  <a:pt x="435" y="45"/>
                  <a:pt x="434" y="99"/>
                </a:cubicBezTo>
                <a:cubicBezTo>
                  <a:pt x="433" y="167"/>
                  <a:pt x="413" y="283"/>
                  <a:pt x="301" y="342"/>
                </a:cubicBezTo>
                <a:cubicBezTo>
                  <a:pt x="292" y="346"/>
                  <a:pt x="269" y="357"/>
                  <a:pt x="265" y="359"/>
                </a:cubicBezTo>
                <a:cubicBezTo>
                  <a:pt x="267" y="360"/>
                  <a:pt x="267" y="360"/>
                  <a:pt x="267" y="360"/>
                </a:cubicBezTo>
                <a:cubicBezTo>
                  <a:pt x="250" y="345"/>
                  <a:pt x="225" y="334"/>
                  <a:pt x="201" y="334"/>
                </a:cubicBezTo>
                <a:cubicBezTo>
                  <a:pt x="100" y="334"/>
                  <a:pt x="100" y="334"/>
                  <a:pt x="100" y="334"/>
                </a:cubicBezTo>
                <a:cubicBezTo>
                  <a:pt x="45" y="334"/>
                  <a:pt x="0" y="379"/>
                  <a:pt x="0" y="434"/>
                </a:cubicBezTo>
                <a:cubicBezTo>
                  <a:pt x="0" y="968"/>
                  <a:pt x="0" y="968"/>
                  <a:pt x="0" y="968"/>
                </a:cubicBezTo>
                <a:cubicBezTo>
                  <a:pt x="0" y="1023"/>
                  <a:pt x="45" y="1068"/>
                  <a:pt x="100" y="1068"/>
                </a:cubicBezTo>
                <a:cubicBezTo>
                  <a:pt x="201" y="1068"/>
                  <a:pt x="201" y="1068"/>
                  <a:pt x="201" y="1068"/>
                </a:cubicBezTo>
                <a:cubicBezTo>
                  <a:pt x="240" y="1068"/>
                  <a:pt x="273" y="1044"/>
                  <a:pt x="290" y="1010"/>
                </a:cubicBezTo>
                <a:cubicBezTo>
                  <a:pt x="290" y="1011"/>
                  <a:pt x="291" y="1011"/>
                  <a:pt x="291" y="1011"/>
                </a:cubicBezTo>
                <a:cubicBezTo>
                  <a:pt x="293" y="1011"/>
                  <a:pt x="296" y="1012"/>
                  <a:pt x="299" y="1013"/>
                </a:cubicBezTo>
                <a:cubicBezTo>
                  <a:pt x="300" y="1013"/>
                  <a:pt x="300" y="1013"/>
                  <a:pt x="301" y="1013"/>
                </a:cubicBezTo>
                <a:cubicBezTo>
                  <a:pt x="320" y="1018"/>
                  <a:pt x="357" y="1027"/>
                  <a:pt x="436" y="1045"/>
                </a:cubicBezTo>
                <a:cubicBezTo>
                  <a:pt x="453" y="1049"/>
                  <a:pt x="542" y="1068"/>
                  <a:pt x="635" y="1068"/>
                </a:cubicBezTo>
                <a:cubicBezTo>
                  <a:pt x="818" y="1068"/>
                  <a:pt x="818" y="1068"/>
                  <a:pt x="818" y="1068"/>
                </a:cubicBezTo>
                <a:cubicBezTo>
                  <a:pt x="873" y="1068"/>
                  <a:pt x="913" y="1047"/>
                  <a:pt x="937" y="1004"/>
                </a:cubicBezTo>
                <a:cubicBezTo>
                  <a:pt x="938" y="1003"/>
                  <a:pt x="945" y="988"/>
                  <a:pt x="952" y="968"/>
                </a:cubicBezTo>
                <a:cubicBezTo>
                  <a:pt x="956" y="952"/>
                  <a:pt x="958" y="931"/>
                  <a:pt x="952" y="909"/>
                </a:cubicBezTo>
                <a:cubicBezTo>
                  <a:pt x="988" y="884"/>
                  <a:pt x="1000" y="847"/>
                  <a:pt x="1007" y="823"/>
                </a:cubicBezTo>
                <a:cubicBezTo>
                  <a:pt x="1020" y="783"/>
                  <a:pt x="1016" y="753"/>
                  <a:pt x="1007" y="732"/>
                </a:cubicBezTo>
                <a:cubicBezTo>
                  <a:pt x="1027" y="713"/>
                  <a:pt x="1045" y="684"/>
                  <a:pt x="1052" y="640"/>
                </a:cubicBezTo>
                <a:cubicBezTo>
                  <a:pt x="1056" y="612"/>
                  <a:pt x="1052" y="584"/>
                  <a:pt x="1039" y="560"/>
                </a:cubicBezTo>
                <a:cubicBezTo>
                  <a:pt x="1058" y="539"/>
                  <a:pt x="1066" y="513"/>
                  <a:pt x="1067" y="488"/>
                </a:cubicBezTo>
                <a:cubicBezTo>
                  <a:pt x="1068" y="481"/>
                  <a:pt x="1068" y="481"/>
                  <a:pt x="1068" y="481"/>
                </a:cubicBezTo>
                <a:cubicBezTo>
                  <a:pt x="1068" y="476"/>
                  <a:pt x="1068" y="474"/>
                  <a:pt x="1068" y="464"/>
                </a:cubicBezTo>
                <a:cubicBezTo>
                  <a:pt x="1068" y="422"/>
                  <a:pt x="1039" y="368"/>
                  <a:pt x="974" y="349"/>
                </a:cubicBezTo>
                <a:close/>
                <a:moveTo>
                  <a:pt x="234" y="968"/>
                </a:moveTo>
                <a:cubicBezTo>
                  <a:pt x="234" y="986"/>
                  <a:pt x="219" y="1001"/>
                  <a:pt x="201" y="1001"/>
                </a:cubicBezTo>
                <a:cubicBezTo>
                  <a:pt x="100" y="1001"/>
                  <a:pt x="100" y="1001"/>
                  <a:pt x="100" y="1001"/>
                </a:cubicBezTo>
                <a:cubicBezTo>
                  <a:pt x="82" y="1001"/>
                  <a:pt x="67" y="986"/>
                  <a:pt x="67" y="968"/>
                </a:cubicBezTo>
                <a:cubicBezTo>
                  <a:pt x="67" y="434"/>
                  <a:pt x="67" y="434"/>
                  <a:pt x="67" y="434"/>
                </a:cubicBezTo>
                <a:cubicBezTo>
                  <a:pt x="67" y="415"/>
                  <a:pt x="82" y="401"/>
                  <a:pt x="100" y="401"/>
                </a:cubicBezTo>
                <a:cubicBezTo>
                  <a:pt x="201" y="401"/>
                  <a:pt x="201" y="401"/>
                  <a:pt x="201" y="401"/>
                </a:cubicBezTo>
                <a:cubicBezTo>
                  <a:pt x="219" y="401"/>
                  <a:pt x="234" y="415"/>
                  <a:pt x="234" y="434"/>
                </a:cubicBezTo>
                <a:lnTo>
                  <a:pt x="234" y="968"/>
                </a:lnTo>
                <a:close/>
                <a:moveTo>
                  <a:pt x="1001" y="485"/>
                </a:moveTo>
                <a:cubicBezTo>
                  <a:pt x="1000" y="502"/>
                  <a:pt x="993" y="534"/>
                  <a:pt x="935" y="534"/>
                </a:cubicBezTo>
                <a:cubicBezTo>
                  <a:pt x="885" y="534"/>
                  <a:pt x="868" y="534"/>
                  <a:pt x="868" y="534"/>
                </a:cubicBezTo>
                <a:cubicBezTo>
                  <a:pt x="859" y="534"/>
                  <a:pt x="851" y="541"/>
                  <a:pt x="851" y="551"/>
                </a:cubicBezTo>
                <a:cubicBezTo>
                  <a:pt x="851" y="560"/>
                  <a:pt x="859" y="567"/>
                  <a:pt x="868" y="567"/>
                </a:cubicBezTo>
                <a:cubicBezTo>
                  <a:pt x="868" y="567"/>
                  <a:pt x="883" y="567"/>
                  <a:pt x="933" y="567"/>
                </a:cubicBezTo>
                <a:cubicBezTo>
                  <a:pt x="983" y="567"/>
                  <a:pt x="989" y="609"/>
                  <a:pt x="986" y="629"/>
                </a:cubicBezTo>
                <a:cubicBezTo>
                  <a:pt x="982" y="654"/>
                  <a:pt x="970" y="701"/>
                  <a:pt x="914" y="701"/>
                </a:cubicBezTo>
                <a:cubicBezTo>
                  <a:pt x="858" y="701"/>
                  <a:pt x="835" y="701"/>
                  <a:pt x="835" y="701"/>
                </a:cubicBezTo>
                <a:cubicBezTo>
                  <a:pt x="825" y="701"/>
                  <a:pt x="818" y="708"/>
                  <a:pt x="818" y="718"/>
                </a:cubicBezTo>
                <a:cubicBezTo>
                  <a:pt x="818" y="727"/>
                  <a:pt x="825" y="734"/>
                  <a:pt x="835" y="734"/>
                </a:cubicBezTo>
                <a:cubicBezTo>
                  <a:pt x="835" y="734"/>
                  <a:pt x="874" y="734"/>
                  <a:pt x="900" y="734"/>
                </a:cubicBezTo>
                <a:cubicBezTo>
                  <a:pt x="957" y="734"/>
                  <a:pt x="952" y="777"/>
                  <a:pt x="944" y="803"/>
                </a:cubicBezTo>
                <a:cubicBezTo>
                  <a:pt x="933" y="837"/>
                  <a:pt x="926" y="868"/>
                  <a:pt x="856" y="868"/>
                </a:cubicBezTo>
                <a:cubicBezTo>
                  <a:pt x="831" y="868"/>
                  <a:pt x="801" y="868"/>
                  <a:pt x="801" y="868"/>
                </a:cubicBezTo>
                <a:cubicBezTo>
                  <a:pt x="792" y="868"/>
                  <a:pt x="784" y="875"/>
                  <a:pt x="784" y="884"/>
                </a:cubicBezTo>
                <a:cubicBezTo>
                  <a:pt x="784" y="894"/>
                  <a:pt x="792" y="901"/>
                  <a:pt x="801" y="901"/>
                </a:cubicBezTo>
                <a:cubicBezTo>
                  <a:pt x="801" y="901"/>
                  <a:pt x="824" y="901"/>
                  <a:pt x="853" y="901"/>
                </a:cubicBezTo>
                <a:cubicBezTo>
                  <a:pt x="890" y="901"/>
                  <a:pt x="892" y="936"/>
                  <a:pt x="888" y="948"/>
                </a:cubicBezTo>
                <a:cubicBezTo>
                  <a:pt x="884" y="962"/>
                  <a:pt x="879" y="972"/>
                  <a:pt x="878" y="972"/>
                </a:cubicBezTo>
                <a:cubicBezTo>
                  <a:pt x="868" y="990"/>
                  <a:pt x="852" y="1001"/>
                  <a:pt x="818" y="1001"/>
                </a:cubicBezTo>
                <a:cubicBezTo>
                  <a:pt x="635" y="1001"/>
                  <a:pt x="635" y="1001"/>
                  <a:pt x="635" y="1001"/>
                </a:cubicBezTo>
                <a:cubicBezTo>
                  <a:pt x="544" y="1001"/>
                  <a:pt x="453" y="980"/>
                  <a:pt x="450" y="980"/>
                </a:cubicBezTo>
                <a:cubicBezTo>
                  <a:pt x="312" y="948"/>
                  <a:pt x="304" y="946"/>
                  <a:pt x="296" y="943"/>
                </a:cubicBezTo>
                <a:cubicBezTo>
                  <a:pt x="296" y="943"/>
                  <a:pt x="268" y="938"/>
                  <a:pt x="268" y="914"/>
                </a:cubicBezTo>
                <a:cubicBezTo>
                  <a:pt x="267" y="453"/>
                  <a:pt x="267" y="453"/>
                  <a:pt x="267" y="453"/>
                </a:cubicBezTo>
                <a:cubicBezTo>
                  <a:pt x="267" y="437"/>
                  <a:pt x="277" y="423"/>
                  <a:pt x="294" y="418"/>
                </a:cubicBezTo>
                <a:cubicBezTo>
                  <a:pt x="296" y="417"/>
                  <a:pt x="299" y="416"/>
                  <a:pt x="301" y="415"/>
                </a:cubicBezTo>
                <a:cubicBezTo>
                  <a:pt x="453" y="352"/>
                  <a:pt x="500" y="214"/>
                  <a:pt x="501" y="100"/>
                </a:cubicBezTo>
                <a:cubicBezTo>
                  <a:pt x="501" y="84"/>
                  <a:pt x="513" y="67"/>
                  <a:pt x="534" y="67"/>
                </a:cubicBezTo>
                <a:cubicBezTo>
                  <a:pt x="570" y="67"/>
                  <a:pt x="632" y="138"/>
                  <a:pt x="632" y="225"/>
                </a:cubicBezTo>
                <a:cubicBezTo>
                  <a:pt x="632" y="304"/>
                  <a:pt x="629" y="318"/>
                  <a:pt x="601" y="401"/>
                </a:cubicBezTo>
                <a:cubicBezTo>
                  <a:pt x="935" y="401"/>
                  <a:pt x="932" y="405"/>
                  <a:pt x="962" y="413"/>
                </a:cubicBezTo>
                <a:cubicBezTo>
                  <a:pt x="998" y="423"/>
                  <a:pt x="1002" y="454"/>
                  <a:pt x="1002" y="464"/>
                </a:cubicBezTo>
                <a:cubicBezTo>
                  <a:pt x="1002" y="476"/>
                  <a:pt x="1001" y="474"/>
                  <a:pt x="1001" y="4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70" name="Freeform 48"/>
          <p:cNvSpPr>
            <a:spLocks noEditPoints="1"/>
          </p:cNvSpPr>
          <p:nvPr/>
        </p:nvSpPr>
        <p:spPr bwMode="auto">
          <a:xfrm>
            <a:off x="264286" y="2388716"/>
            <a:ext cx="535403" cy="535190"/>
          </a:xfrm>
          <a:custGeom>
            <a:avLst/>
            <a:gdLst>
              <a:gd name="T0" fmla="*/ 690 w 1068"/>
              <a:gd name="T1" fmla="*/ 335 h 1068"/>
              <a:gd name="T2" fmla="*/ 534 w 1068"/>
              <a:gd name="T3" fmla="*/ 0 h 1068"/>
              <a:gd name="T4" fmla="*/ 301 w 1068"/>
              <a:gd name="T5" fmla="*/ 342 h 1068"/>
              <a:gd name="T6" fmla="*/ 267 w 1068"/>
              <a:gd name="T7" fmla="*/ 360 h 1068"/>
              <a:gd name="T8" fmla="*/ 100 w 1068"/>
              <a:gd name="T9" fmla="*/ 334 h 1068"/>
              <a:gd name="T10" fmla="*/ 0 w 1068"/>
              <a:gd name="T11" fmla="*/ 968 h 1068"/>
              <a:gd name="T12" fmla="*/ 201 w 1068"/>
              <a:gd name="T13" fmla="*/ 1068 h 1068"/>
              <a:gd name="T14" fmla="*/ 291 w 1068"/>
              <a:gd name="T15" fmla="*/ 1011 h 1068"/>
              <a:gd name="T16" fmla="*/ 301 w 1068"/>
              <a:gd name="T17" fmla="*/ 1013 h 1068"/>
              <a:gd name="T18" fmla="*/ 635 w 1068"/>
              <a:gd name="T19" fmla="*/ 1068 h 1068"/>
              <a:gd name="T20" fmla="*/ 937 w 1068"/>
              <a:gd name="T21" fmla="*/ 1004 h 1068"/>
              <a:gd name="T22" fmla="*/ 952 w 1068"/>
              <a:gd name="T23" fmla="*/ 909 h 1068"/>
              <a:gd name="T24" fmla="*/ 1007 w 1068"/>
              <a:gd name="T25" fmla="*/ 732 h 1068"/>
              <a:gd name="T26" fmla="*/ 1039 w 1068"/>
              <a:gd name="T27" fmla="*/ 560 h 1068"/>
              <a:gd name="T28" fmla="*/ 1068 w 1068"/>
              <a:gd name="T29" fmla="*/ 481 h 1068"/>
              <a:gd name="T30" fmla="*/ 974 w 1068"/>
              <a:gd name="T31" fmla="*/ 349 h 1068"/>
              <a:gd name="T32" fmla="*/ 201 w 1068"/>
              <a:gd name="T33" fmla="*/ 1001 h 1068"/>
              <a:gd name="T34" fmla="*/ 67 w 1068"/>
              <a:gd name="T35" fmla="*/ 968 h 1068"/>
              <a:gd name="T36" fmla="*/ 100 w 1068"/>
              <a:gd name="T37" fmla="*/ 401 h 1068"/>
              <a:gd name="T38" fmla="*/ 234 w 1068"/>
              <a:gd name="T39" fmla="*/ 434 h 1068"/>
              <a:gd name="T40" fmla="*/ 1001 w 1068"/>
              <a:gd name="T41" fmla="*/ 485 h 1068"/>
              <a:gd name="T42" fmla="*/ 868 w 1068"/>
              <a:gd name="T43" fmla="*/ 534 h 1068"/>
              <a:gd name="T44" fmla="*/ 868 w 1068"/>
              <a:gd name="T45" fmla="*/ 567 h 1068"/>
              <a:gd name="T46" fmla="*/ 986 w 1068"/>
              <a:gd name="T47" fmla="*/ 629 h 1068"/>
              <a:gd name="T48" fmla="*/ 835 w 1068"/>
              <a:gd name="T49" fmla="*/ 701 h 1068"/>
              <a:gd name="T50" fmla="*/ 835 w 1068"/>
              <a:gd name="T51" fmla="*/ 734 h 1068"/>
              <a:gd name="T52" fmla="*/ 944 w 1068"/>
              <a:gd name="T53" fmla="*/ 803 h 1068"/>
              <a:gd name="T54" fmla="*/ 801 w 1068"/>
              <a:gd name="T55" fmla="*/ 868 h 1068"/>
              <a:gd name="T56" fmla="*/ 801 w 1068"/>
              <a:gd name="T57" fmla="*/ 901 h 1068"/>
              <a:gd name="T58" fmla="*/ 888 w 1068"/>
              <a:gd name="T59" fmla="*/ 948 h 1068"/>
              <a:gd name="T60" fmla="*/ 818 w 1068"/>
              <a:gd name="T61" fmla="*/ 1001 h 1068"/>
              <a:gd name="T62" fmla="*/ 450 w 1068"/>
              <a:gd name="T63" fmla="*/ 980 h 1068"/>
              <a:gd name="T64" fmla="*/ 268 w 1068"/>
              <a:gd name="T65" fmla="*/ 914 h 1068"/>
              <a:gd name="T66" fmla="*/ 294 w 1068"/>
              <a:gd name="T67" fmla="*/ 418 h 1068"/>
              <a:gd name="T68" fmla="*/ 501 w 1068"/>
              <a:gd name="T69" fmla="*/ 100 h 1068"/>
              <a:gd name="T70" fmla="*/ 632 w 1068"/>
              <a:gd name="T71" fmla="*/ 225 h 1068"/>
              <a:gd name="T72" fmla="*/ 962 w 1068"/>
              <a:gd name="T73" fmla="*/ 413 h 1068"/>
              <a:gd name="T74" fmla="*/ 1001 w 1068"/>
              <a:gd name="T75" fmla="*/ 485 h 10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68" h="1068">
                <a:moveTo>
                  <a:pt x="974" y="349"/>
                </a:moveTo>
                <a:cubicBezTo>
                  <a:pt x="932" y="339"/>
                  <a:pt x="834" y="339"/>
                  <a:pt x="690" y="335"/>
                </a:cubicBezTo>
                <a:cubicBezTo>
                  <a:pt x="697" y="304"/>
                  <a:pt x="699" y="275"/>
                  <a:pt x="699" y="225"/>
                </a:cubicBezTo>
                <a:cubicBezTo>
                  <a:pt x="699" y="105"/>
                  <a:pt x="611" y="0"/>
                  <a:pt x="534" y="0"/>
                </a:cubicBezTo>
                <a:cubicBezTo>
                  <a:pt x="480" y="0"/>
                  <a:pt x="435" y="45"/>
                  <a:pt x="434" y="99"/>
                </a:cubicBezTo>
                <a:cubicBezTo>
                  <a:pt x="433" y="167"/>
                  <a:pt x="413" y="283"/>
                  <a:pt x="301" y="342"/>
                </a:cubicBezTo>
                <a:cubicBezTo>
                  <a:pt x="292" y="346"/>
                  <a:pt x="269" y="357"/>
                  <a:pt x="265" y="359"/>
                </a:cubicBezTo>
                <a:cubicBezTo>
                  <a:pt x="267" y="360"/>
                  <a:pt x="267" y="360"/>
                  <a:pt x="267" y="360"/>
                </a:cubicBezTo>
                <a:cubicBezTo>
                  <a:pt x="250" y="345"/>
                  <a:pt x="225" y="334"/>
                  <a:pt x="201" y="334"/>
                </a:cubicBezTo>
                <a:cubicBezTo>
                  <a:pt x="100" y="334"/>
                  <a:pt x="100" y="334"/>
                  <a:pt x="100" y="334"/>
                </a:cubicBezTo>
                <a:cubicBezTo>
                  <a:pt x="45" y="334"/>
                  <a:pt x="0" y="379"/>
                  <a:pt x="0" y="434"/>
                </a:cubicBezTo>
                <a:cubicBezTo>
                  <a:pt x="0" y="968"/>
                  <a:pt x="0" y="968"/>
                  <a:pt x="0" y="968"/>
                </a:cubicBezTo>
                <a:cubicBezTo>
                  <a:pt x="0" y="1023"/>
                  <a:pt x="45" y="1068"/>
                  <a:pt x="100" y="1068"/>
                </a:cubicBezTo>
                <a:cubicBezTo>
                  <a:pt x="201" y="1068"/>
                  <a:pt x="201" y="1068"/>
                  <a:pt x="201" y="1068"/>
                </a:cubicBezTo>
                <a:cubicBezTo>
                  <a:pt x="240" y="1068"/>
                  <a:pt x="273" y="1044"/>
                  <a:pt x="290" y="1010"/>
                </a:cubicBezTo>
                <a:cubicBezTo>
                  <a:pt x="290" y="1011"/>
                  <a:pt x="291" y="1011"/>
                  <a:pt x="291" y="1011"/>
                </a:cubicBezTo>
                <a:cubicBezTo>
                  <a:pt x="293" y="1011"/>
                  <a:pt x="296" y="1012"/>
                  <a:pt x="299" y="1013"/>
                </a:cubicBezTo>
                <a:cubicBezTo>
                  <a:pt x="300" y="1013"/>
                  <a:pt x="300" y="1013"/>
                  <a:pt x="301" y="1013"/>
                </a:cubicBezTo>
                <a:cubicBezTo>
                  <a:pt x="320" y="1018"/>
                  <a:pt x="357" y="1027"/>
                  <a:pt x="436" y="1045"/>
                </a:cubicBezTo>
                <a:cubicBezTo>
                  <a:pt x="453" y="1049"/>
                  <a:pt x="542" y="1068"/>
                  <a:pt x="635" y="1068"/>
                </a:cubicBezTo>
                <a:cubicBezTo>
                  <a:pt x="818" y="1068"/>
                  <a:pt x="818" y="1068"/>
                  <a:pt x="818" y="1068"/>
                </a:cubicBezTo>
                <a:cubicBezTo>
                  <a:pt x="873" y="1068"/>
                  <a:pt x="913" y="1047"/>
                  <a:pt x="937" y="1004"/>
                </a:cubicBezTo>
                <a:cubicBezTo>
                  <a:pt x="938" y="1003"/>
                  <a:pt x="945" y="988"/>
                  <a:pt x="952" y="968"/>
                </a:cubicBezTo>
                <a:cubicBezTo>
                  <a:pt x="956" y="952"/>
                  <a:pt x="958" y="931"/>
                  <a:pt x="952" y="909"/>
                </a:cubicBezTo>
                <a:cubicBezTo>
                  <a:pt x="988" y="884"/>
                  <a:pt x="1000" y="847"/>
                  <a:pt x="1007" y="823"/>
                </a:cubicBezTo>
                <a:cubicBezTo>
                  <a:pt x="1020" y="783"/>
                  <a:pt x="1016" y="753"/>
                  <a:pt x="1007" y="732"/>
                </a:cubicBezTo>
                <a:cubicBezTo>
                  <a:pt x="1027" y="713"/>
                  <a:pt x="1045" y="684"/>
                  <a:pt x="1052" y="640"/>
                </a:cubicBezTo>
                <a:cubicBezTo>
                  <a:pt x="1056" y="612"/>
                  <a:pt x="1052" y="584"/>
                  <a:pt x="1039" y="560"/>
                </a:cubicBezTo>
                <a:cubicBezTo>
                  <a:pt x="1058" y="539"/>
                  <a:pt x="1066" y="513"/>
                  <a:pt x="1067" y="488"/>
                </a:cubicBezTo>
                <a:cubicBezTo>
                  <a:pt x="1068" y="481"/>
                  <a:pt x="1068" y="481"/>
                  <a:pt x="1068" y="481"/>
                </a:cubicBezTo>
                <a:cubicBezTo>
                  <a:pt x="1068" y="476"/>
                  <a:pt x="1068" y="474"/>
                  <a:pt x="1068" y="464"/>
                </a:cubicBezTo>
                <a:cubicBezTo>
                  <a:pt x="1068" y="422"/>
                  <a:pt x="1039" y="368"/>
                  <a:pt x="974" y="349"/>
                </a:cubicBezTo>
                <a:close/>
                <a:moveTo>
                  <a:pt x="234" y="968"/>
                </a:moveTo>
                <a:cubicBezTo>
                  <a:pt x="234" y="986"/>
                  <a:pt x="219" y="1001"/>
                  <a:pt x="201" y="1001"/>
                </a:cubicBezTo>
                <a:cubicBezTo>
                  <a:pt x="100" y="1001"/>
                  <a:pt x="100" y="1001"/>
                  <a:pt x="100" y="1001"/>
                </a:cubicBezTo>
                <a:cubicBezTo>
                  <a:pt x="82" y="1001"/>
                  <a:pt x="67" y="986"/>
                  <a:pt x="67" y="968"/>
                </a:cubicBezTo>
                <a:cubicBezTo>
                  <a:pt x="67" y="434"/>
                  <a:pt x="67" y="434"/>
                  <a:pt x="67" y="434"/>
                </a:cubicBezTo>
                <a:cubicBezTo>
                  <a:pt x="67" y="415"/>
                  <a:pt x="82" y="401"/>
                  <a:pt x="100" y="401"/>
                </a:cubicBezTo>
                <a:cubicBezTo>
                  <a:pt x="201" y="401"/>
                  <a:pt x="201" y="401"/>
                  <a:pt x="201" y="401"/>
                </a:cubicBezTo>
                <a:cubicBezTo>
                  <a:pt x="219" y="401"/>
                  <a:pt x="234" y="415"/>
                  <a:pt x="234" y="434"/>
                </a:cubicBezTo>
                <a:lnTo>
                  <a:pt x="234" y="968"/>
                </a:lnTo>
                <a:close/>
                <a:moveTo>
                  <a:pt x="1001" y="485"/>
                </a:moveTo>
                <a:cubicBezTo>
                  <a:pt x="1000" y="502"/>
                  <a:pt x="993" y="534"/>
                  <a:pt x="935" y="534"/>
                </a:cubicBezTo>
                <a:cubicBezTo>
                  <a:pt x="885" y="534"/>
                  <a:pt x="868" y="534"/>
                  <a:pt x="868" y="534"/>
                </a:cubicBezTo>
                <a:cubicBezTo>
                  <a:pt x="859" y="534"/>
                  <a:pt x="851" y="541"/>
                  <a:pt x="851" y="551"/>
                </a:cubicBezTo>
                <a:cubicBezTo>
                  <a:pt x="851" y="560"/>
                  <a:pt x="859" y="567"/>
                  <a:pt x="868" y="567"/>
                </a:cubicBezTo>
                <a:cubicBezTo>
                  <a:pt x="868" y="567"/>
                  <a:pt x="883" y="567"/>
                  <a:pt x="933" y="567"/>
                </a:cubicBezTo>
                <a:cubicBezTo>
                  <a:pt x="983" y="567"/>
                  <a:pt x="989" y="609"/>
                  <a:pt x="986" y="629"/>
                </a:cubicBezTo>
                <a:cubicBezTo>
                  <a:pt x="982" y="654"/>
                  <a:pt x="970" y="701"/>
                  <a:pt x="914" y="701"/>
                </a:cubicBezTo>
                <a:cubicBezTo>
                  <a:pt x="858" y="701"/>
                  <a:pt x="835" y="701"/>
                  <a:pt x="835" y="701"/>
                </a:cubicBezTo>
                <a:cubicBezTo>
                  <a:pt x="825" y="701"/>
                  <a:pt x="818" y="708"/>
                  <a:pt x="818" y="718"/>
                </a:cubicBezTo>
                <a:cubicBezTo>
                  <a:pt x="818" y="727"/>
                  <a:pt x="825" y="734"/>
                  <a:pt x="835" y="734"/>
                </a:cubicBezTo>
                <a:cubicBezTo>
                  <a:pt x="835" y="734"/>
                  <a:pt x="874" y="734"/>
                  <a:pt x="900" y="734"/>
                </a:cubicBezTo>
                <a:cubicBezTo>
                  <a:pt x="957" y="734"/>
                  <a:pt x="952" y="777"/>
                  <a:pt x="944" y="803"/>
                </a:cubicBezTo>
                <a:cubicBezTo>
                  <a:pt x="933" y="837"/>
                  <a:pt x="926" y="868"/>
                  <a:pt x="856" y="868"/>
                </a:cubicBezTo>
                <a:cubicBezTo>
                  <a:pt x="831" y="868"/>
                  <a:pt x="801" y="868"/>
                  <a:pt x="801" y="868"/>
                </a:cubicBezTo>
                <a:cubicBezTo>
                  <a:pt x="792" y="868"/>
                  <a:pt x="784" y="875"/>
                  <a:pt x="784" y="884"/>
                </a:cubicBezTo>
                <a:cubicBezTo>
                  <a:pt x="784" y="894"/>
                  <a:pt x="792" y="901"/>
                  <a:pt x="801" y="901"/>
                </a:cubicBezTo>
                <a:cubicBezTo>
                  <a:pt x="801" y="901"/>
                  <a:pt x="824" y="901"/>
                  <a:pt x="853" y="901"/>
                </a:cubicBezTo>
                <a:cubicBezTo>
                  <a:pt x="890" y="901"/>
                  <a:pt x="892" y="936"/>
                  <a:pt x="888" y="948"/>
                </a:cubicBezTo>
                <a:cubicBezTo>
                  <a:pt x="884" y="962"/>
                  <a:pt x="879" y="972"/>
                  <a:pt x="878" y="972"/>
                </a:cubicBezTo>
                <a:cubicBezTo>
                  <a:pt x="868" y="990"/>
                  <a:pt x="852" y="1001"/>
                  <a:pt x="818" y="1001"/>
                </a:cubicBezTo>
                <a:cubicBezTo>
                  <a:pt x="635" y="1001"/>
                  <a:pt x="635" y="1001"/>
                  <a:pt x="635" y="1001"/>
                </a:cubicBezTo>
                <a:cubicBezTo>
                  <a:pt x="544" y="1001"/>
                  <a:pt x="453" y="980"/>
                  <a:pt x="450" y="980"/>
                </a:cubicBezTo>
                <a:cubicBezTo>
                  <a:pt x="312" y="948"/>
                  <a:pt x="304" y="946"/>
                  <a:pt x="296" y="943"/>
                </a:cubicBezTo>
                <a:cubicBezTo>
                  <a:pt x="296" y="943"/>
                  <a:pt x="268" y="938"/>
                  <a:pt x="268" y="914"/>
                </a:cubicBezTo>
                <a:cubicBezTo>
                  <a:pt x="267" y="453"/>
                  <a:pt x="267" y="453"/>
                  <a:pt x="267" y="453"/>
                </a:cubicBezTo>
                <a:cubicBezTo>
                  <a:pt x="267" y="437"/>
                  <a:pt x="277" y="423"/>
                  <a:pt x="294" y="418"/>
                </a:cubicBezTo>
                <a:cubicBezTo>
                  <a:pt x="296" y="417"/>
                  <a:pt x="299" y="416"/>
                  <a:pt x="301" y="415"/>
                </a:cubicBezTo>
                <a:cubicBezTo>
                  <a:pt x="453" y="352"/>
                  <a:pt x="500" y="214"/>
                  <a:pt x="501" y="100"/>
                </a:cubicBezTo>
                <a:cubicBezTo>
                  <a:pt x="501" y="84"/>
                  <a:pt x="513" y="67"/>
                  <a:pt x="534" y="67"/>
                </a:cubicBezTo>
                <a:cubicBezTo>
                  <a:pt x="570" y="67"/>
                  <a:pt x="632" y="138"/>
                  <a:pt x="632" y="225"/>
                </a:cubicBezTo>
                <a:cubicBezTo>
                  <a:pt x="632" y="304"/>
                  <a:pt x="629" y="318"/>
                  <a:pt x="601" y="401"/>
                </a:cubicBezTo>
                <a:cubicBezTo>
                  <a:pt x="935" y="401"/>
                  <a:pt x="932" y="405"/>
                  <a:pt x="962" y="413"/>
                </a:cubicBezTo>
                <a:cubicBezTo>
                  <a:pt x="998" y="423"/>
                  <a:pt x="1002" y="454"/>
                  <a:pt x="1002" y="464"/>
                </a:cubicBezTo>
                <a:cubicBezTo>
                  <a:pt x="1002" y="476"/>
                  <a:pt x="1001" y="474"/>
                  <a:pt x="1001" y="4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  <p:bldP spid="68" grpId="0" animBg="1"/>
      <p:bldP spid="69" grpId="0" animBg="1"/>
      <p:bldP spid="7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956"/>
            <a:ext cx="12195477" cy="685995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310794" y="2787101"/>
            <a:ext cx="11538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6000" dirty="0">
              <a:ln w="28575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2864" y="427487"/>
            <a:ext cx="49599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产品演示</a:t>
            </a:r>
            <a:endParaRPr lang="en-US" altLang="zh-CN" sz="32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63347" y="1773086"/>
            <a:ext cx="5022106" cy="400110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endParaRPr lang="zh-CN" altLang="en-US" sz="2000" dirty="0">
              <a:solidFill>
                <a:schemeClr val="bg1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</p:txBody>
      </p:sp>
      <p:pic>
        <p:nvPicPr>
          <p:cNvPr id="3" name="QQ视频2019112412023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18969" y="427487"/>
            <a:ext cx="2932967" cy="617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33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956"/>
            <a:ext cx="12195477" cy="6859956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5310794" y="2713789"/>
            <a:ext cx="1162288" cy="1162288"/>
            <a:chOff x="5519057" y="1743193"/>
            <a:chExt cx="1162288" cy="1162288"/>
          </a:xfrm>
        </p:grpSpPr>
        <p:sp>
          <p:nvSpPr>
            <p:cNvPr id="7" name="矩形 6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19057" y="1816505"/>
              <a:ext cx="115388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60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22"/>
          <a:stretch>
            <a:fillRect/>
          </a:stretch>
        </p:blipFill>
        <p:spPr>
          <a:xfrm>
            <a:off x="650414" y="539051"/>
            <a:ext cx="4310314" cy="5511762"/>
          </a:xfrm>
          <a:prstGeom prst="rect">
            <a:avLst/>
          </a:prstGeom>
          <a:noFill/>
        </p:spPr>
      </p:pic>
      <p:sp>
        <p:nvSpPr>
          <p:cNvPr id="10" name="文本框 9"/>
          <p:cNvSpPr txBox="1"/>
          <p:nvPr/>
        </p:nvSpPr>
        <p:spPr>
          <a:xfrm>
            <a:off x="6632947" y="2819463"/>
            <a:ext cx="49599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产品推广</a:t>
            </a:r>
            <a:endParaRPr lang="en-US" altLang="zh-CN" sz="32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32947" y="3402654"/>
            <a:ext cx="5022106" cy="400110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The Research Progress</a:t>
            </a:r>
            <a:endParaRPr lang="zh-CN" altLang="en-US" sz="2000" dirty="0">
              <a:solidFill>
                <a:schemeClr val="bg1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34875" y="4347080"/>
            <a:ext cx="7165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https://</a:t>
            </a:r>
            <a:r>
              <a:rPr lang="en-US" altLang="zh-CN" sz="3200" dirty="0">
                <a:hlinkClick r:id="rId5"/>
              </a:rPr>
              <a:t>hape-test.azurewebsites.net</a:t>
            </a:r>
            <a:endParaRPr lang="zh-CN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212</Words>
  <Application>Microsoft Office PowerPoint</Application>
  <PresentationFormat>宽屏</PresentationFormat>
  <Paragraphs>66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Road Rage</vt:lpstr>
      <vt:lpstr>华文仿宋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181250207@smail.nju.edu.cn</cp:lastModifiedBy>
  <cp:revision>61</cp:revision>
  <dcterms:created xsi:type="dcterms:W3CDTF">2017-06-08T06:40:00Z</dcterms:created>
  <dcterms:modified xsi:type="dcterms:W3CDTF">2019-11-24T04:05:45Z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2052-10.1.0.6749</vt:lpwstr>
  </property>
</Properties>
</file>

<file path=docProps/thumbnail.jpeg>
</file>